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35"/>
  </p:notesMasterIdLst>
  <p:handoutMasterIdLst>
    <p:handoutMasterId r:id="rId36"/>
  </p:handoutMasterIdLst>
  <p:sldIdLst>
    <p:sldId id="538" r:id="rId3"/>
    <p:sldId id="539" r:id="rId4"/>
    <p:sldId id="540" r:id="rId5"/>
    <p:sldId id="494" r:id="rId6"/>
    <p:sldId id="492" r:id="rId7"/>
    <p:sldId id="498" r:id="rId8"/>
    <p:sldId id="499" r:id="rId9"/>
    <p:sldId id="500" r:id="rId10"/>
    <p:sldId id="501" r:id="rId11"/>
    <p:sldId id="503" r:id="rId12"/>
    <p:sldId id="504" r:id="rId13"/>
    <p:sldId id="506" r:id="rId14"/>
    <p:sldId id="507" r:id="rId15"/>
    <p:sldId id="508" r:id="rId16"/>
    <p:sldId id="510" r:id="rId17"/>
    <p:sldId id="511" r:id="rId18"/>
    <p:sldId id="512" r:id="rId19"/>
    <p:sldId id="513" r:id="rId20"/>
    <p:sldId id="514" r:id="rId21"/>
    <p:sldId id="529" r:id="rId22"/>
    <p:sldId id="516" r:id="rId23"/>
    <p:sldId id="517" r:id="rId24"/>
    <p:sldId id="531" r:id="rId25"/>
    <p:sldId id="520" r:id="rId26"/>
    <p:sldId id="536" r:id="rId27"/>
    <p:sldId id="542" r:id="rId28"/>
    <p:sldId id="524" r:id="rId29"/>
    <p:sldId id="518" r:id="rId30"/>
    <p:sldId id="523" r:id="rId31"/>
    <p:sldId id="525" r:id="rId32"/>
    <p:sldId id="526" r:id="rId33"/>
    <p:sldId id="527" r:id="rId34"/>
  </p:sldIdLst>
  <p:sldSz cx="12192000" cy="6858000"/>
  <p:notesSz cx="6400800" cy="117332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田冰川" initials="田冰川" lastIdx="1" clrIdx="0">
    <p:extLst>
      <p:ext uri="{19B8F6BF-5375-455C-9EA6-DF929625EA0E}">
        <p15:presenceInfo xmlns:p15="http://schemas.microsoft.com/office/powerpoint/2012/main" userId="S-1-5-21-3727386885-3056668215-3391246470-7777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404040"/>
    <a:srgbClr val="FFDA65"/>
    <a:srgbClr val="91C571"/>
    <a:srgbClr val="95C777"/>
    <a:srgbClr val="ADD395"/>
    <a:srgbClr val="F68572"/>
    <a:srgbClr val="05FFFF"/>
    <a:srgbClr val="73FEFF"/>
    <a:srgbClr val="63DA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68" autoAdjust="0"/>
    <p:restoredTop sz="66151" autoAdjust="0"/>
  </p:normalViewPr>
  <p:slideViewPr>
    <p:cSldViewPr snapToGrid="0">
      <p:cViewPr varScale="1">
        <p:scale>
          <a:sx n="75" d="100"/>
          <a:sy n="75" d="100"/>
        </p:scale>
        <p:origin x="1998" y="72"/>
      </p:cViewPr>
      <p:guideLst/>
    </p:cSldViewPr>
  </p:slideViewPr>
  <p:notesTextViewPr>
    <p:cViewPr>
      <p:scale>
        <a:sx n="3" d="2"/>
        <a:sy n="3" d="2"/>
      </p:scale>
      <p:origin x="0" y="0"/>
    </p:cViewPr>
  </p:notesTextViewPr>
  <p:notesViewPr>
    <p:cSldViewPr snapToGrid="0">
      <p:cViewPr varScale="1">
        <p:scale>
          <a:sx n="68" d="100"/>
          <a:sy n="68" d="100"/>
        </p:scale>
        <p:origin x="434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207282843587771"/>
          <c:y val="0.18826199998375825"/>
          <c:w val="0.45585434312824463"/>
          <c:h val="0.78440142089689524"/>
        </c:manualLayout>
      </c:layout>
      <c:doughnutChart>
        <c:varyColors val="1"/>
        <c:ser>
          <c:idx val="0"/>
          <c:order val="0"/>
          <c:tx>
            <c:strRef>
              <c:f>Sheet1!$B$1</c:f>
              <c:strCache>
                <c:ptCount val="1"/>
                <c:pt idx="0">
                  <c:v>Global</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7BA-5546-B2AB-BCA490C953A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7BA-5546-B2AB-BCA490C953A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Online</c:v>
                </c:pt>
                <c:pt idx="1">
                  <c:v>Offline</c:v>
                </c:pt>
              </c:strCache>
            </c:strRef>
          </c:cat>
          <c:val>
            <c:numRef>
              <c:f>Sheet1!$B$2:$B$3</c:f>
              <c:numCache>
                <c:formatCode>General</c:formatCode>
                <c:ptCount val="2"/>
                <c:pt idx="0">
                  <c:v>14.1</c:v>
                </c:pt>
                <c:pt idx="1">
                  <c:v>85.9</c:v>
                </c:pt>
              </c:numCache>
            </c:numRef>
          </c:val>
          <c:extLst>
            <c:ext xmlns:c16="http://schemas.microsoft.com/office/drawing/2014/chart" uri="{C3380CC4-5D6E-409C-BE32-E72D297353CC}">
              <c16:uniqueId val="{00000000-E40A-42F4-A1DE-599A0A36125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72097518567276886"/>
          <c:y val="0.1162170052003527"/>
          <c:w val="0.23312824461611062"/>
          <c:h val="0.2238378491816507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207282843587771"/>
          <c:y val="0.18826199998375825"/>
          <c:w val="0.45585434312824463"/>
          <c:h val="0.78440142089689524"/>
        </c:manualLayout>
      </c:layout>
      <c:doughnutChart>
        <c:varyColors val="1"/>
        <c:ser>
          <c:idx val="0"/>
          <c:order val="0"/>
          <c:tx>
            <c:strRef>
              <c:f>Sheet1!$B$1</c:f>
              <c:strCache>
                <c:ptCount val="1"/>
                <c:pt idx="0">
                  <c:v>China</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511-4701-84CD-AC6B60060A7E}"/>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11-4701-84CD-AC6B60060A7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Online</c:v>
                </c:pt>
                <c:pt idx="1">
                  <c:v>Offline</c:v>
                </c:pt>
              </c:strCache>
            </c:strRef>
          </c:cat>
          <c:val>
            <c:numRef>
              <c:f>Sheet1!$B$2:$B$3</c:f>
              <c:numCache>
                <c:formatCode>General</c:formatCode>
                <c:ptCount val="2"/>
                <c:pt idx="0">
                  <c:v>20.7</c:v>
                </c:pt>
                <c:pt idx="1">
                  <c:v>79.3</c:v>
                </c:pt>
              </c:numCache>
            </c:numRef>
          </c:val>
          <c:extLst>
            <c:ext xmlns:c16="http://schemas.microsoft.com/office/drawing/2014/chart" uri="{C3380CC4-5D6E-409C-BE32-E72D297353CC}">
              <c16:uniqueId val="{00000000-E40A-42F4-A1DE-599A0A36125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72097518567276886"/>
          <c:y val="0.1162170052003527"/>
          <c:w val="0.23312824461611062"/>
          <c:h val="0.2238378491816507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207282843587771"/>
          <c:y val="0.18826199998375825"/>
          <c:w val="0.45585434312824463"/>
          <c:h val="0.78440142089689524"/>
        </c:manualLayout>
      </c:layout>
      <c:doughnutChart>
        <c:varyColors val="1"/>
        <c:ser>
          <c:idx val="0"/>
          <c:order val="0"/>
          <c:tx>
            <c:strRef>
              <c:f>Sheet1!$B$1</c:f>
              <c:strCache>
                <c:ptCount val="1"/>
                <c:pt idx="0">
                  <c:v>U.S.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511-4701-84CD-AC6B60060A7E}"/>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11-4701-84CD-AC6B60060A7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Online</c:v>
                </c:pt>
                <c:pt idx="1">
                  <c:v>Offline</c:v>
                </c:pt>
              </c:strCache>
            </c:strRef>
          </c:cat>
          <c:val>
            <c:numRef>
              <c:f>Sheet1!$B$2:$B$3</c:f>
              <c:numCache>
                <c:formatCode>General</c:formatCode>
                <c:ptCount val="2"/>
                <c:pt idx="0">
                  <c:v>10.5</c:v>
                </c:pt>
                <c:pt idx="1">
                  <c:v>89.5</c:v>
                </c:pt>
              </c:numCache>
            </c:numRef>
          </c:val>
          <c:extLst>
            <c:ext xmlns:c16="http://schemas.microsoft.com/office/drawing/2014/chart" uri="{C3380CC4-5D6E-409C-BE32-E72D297353CC}">
              <c16:uniqueId val="{00000000-E40A-42F4-A1DE-599A0A36125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72097518567276886"/>
          <c:y val="0.1162170052003527"/>
          <c:w val="0.23312824461611062"/>
          <c:h val="0.2238378491816507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3D8D548-3576-491F-82F9-C45DCF5C5BB5}"/>
              </a:ext>
            </a:extLst>
          </p:cNvPr>
          <p:cNvSpPr>
            <a:spLocks noGrp="1"/>
          </p:cNvSpPr>
          <p:nvPr>
            <p:ph type="hdr" sz="quarter"/>
          </p:nvPr>
        </p:nvSpPr>
        <p:spPr>
          <a:xfrm>
            <a:off x="0" y="0"/>
            <a:ext cx="2773363" cy="588963"/>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B79788A7-540C-4E39-91A8-4AE41CFABEA6}"/>
              </a:ext>
            </a:extLst>
          </p:cNvPr>
          <p:cNvSpPr>
            <a:spLocks noGrp="1"/>
          </p:cNvSpPr>
          <p:nvPr>
            <p:ph type="dt" sz="quarter" idx="1"/>
          </p:nvPr>
        </p:nvSpPr>
        <p:spPr>
          <a:xfrm>
            <a:off x="3625850" y="0"/>
            <a:ext cx="2773363" cy="588963"/>
          </a:xfrm>
          <a:prstGeom prst="rect">
            <a:avLst/>
          </a:prstGeom>
        </p:spPr>
        <p:txBody>
          <a:bodyPr vert="horz" lIns="91440" tIns="45720" rIns="91440" bIns="45720" rtlCol="0"/>
          <a:lstStyle>
            <a:lvl1pPr algn="r">
              <a:defRPr sz="1200"/>
            </a:lvl1pPr>
          </a:lstStyle>
          <a:p>
            <a:fld id="{7876CD4A-8ED0-45EC-AA28-6D2C4A74DAFA}" type="datetimeFigureOut">
              <a:rPr lang="en-US" smtClean="0"/>
              <a:t>10/10/2020</a:t>
            </a:fld>
            <a:endParaRPr lang="en-US"/>
          </a:p>
        </p:txBody>
      </p:sp>
      <p:sp>
        <p:nvSpPr>
          <p:cNvPr id="4" name="页脚占位符 3">
            <a:extLst>
              <a:ext uri="{FF2B5EF4-FFF2-40B4-BE49-F238E27FC236}">
                <a16:creationId xmlns:a16="http://schemas.microsoft.com/office/drawing/2014/main" id="{34D2DE1B-C16F-4068-A142-AD6C1724EDD4}"/>
              </a:ext>
            </a:extLst>
          </p:cNvPr>
          <p:cNvSpPr>
            <a:spLocks noGrp="1"/>
          </p:cNvSpPr>
          <p:nvPr>
            <p:ph type="ftr" sz="quarter" idx="2"/>
          </p:nvPr>
        </p:nvSpPr>
        <p:spPr>
          <a:xfrm>
            <a:off x="0" y="11144250"/>
            <a:ext cx="2773363" cy="588963"/>
          </a:xfrm>
          <a:prstGeom prst="rect">
            <a:avLst/>
          </a:prstGeom>
        </p:spPr>
        <p:txBody>
          <a:bodyPr vert="horz" lIns="91440" tIns="45720" rIns="91440" bIns="45720" rtlCol="0" anchor="b"/>
          <a:lstStyle>
            <a:lvl1pPr algn="l">
              <a:defRPr sz="1200"/>
            </a:lvl1pPr>
          </a:lstStyle>
          <a:p>
            <a:endParaRPr lang="en-US"/>
          </a:p>
        </p:txBody>
      </p:sp>
      <p:sp>
        <p:nvSpPr>
          <p:cNvPr id="5" name="灯片编号占位符 4">
            <a:extLst>
              <a:ext uri="{FF2B5EF4-FFF2-40B4-BE49-F238E27FC236}">
                <a16:creationId xmlns:a16="http://schemas.microsoft.com/office/drawing/2014/main" id="{75304B80-46E5-4CC1-9455-6AB08878265B}"/>
              </a:ext>
            </a:extLst>
          </p:cNvPr>
          <p:cNvSpPr>
            <a:spLocks noGrp="1"/>
          </p:cNvSpPr>
          <p:nvPr>
            <p:ph type="sldNum" sz="quarter" idx="3"/>
          </p:nvPr>
        </p:nvSpPr>
        <p:spPr>
          <a:xfrm>
            <a:off x="3625850" y="11144250"/>
            <a:ext cx="2773363" cy="588963"/>
          </a:xfrm>
          <a:prstGeom prst="rect">
            <a:avLst/>
          </a:prstGeom>
        </p:spPr>
        <p:txBody>
          <a:bodyPr vert="horz" lIns="91440" tIns="45720" rIns="91440" bIns="45720" rtlCol="0" anchor="b"/>
          <a:lstStyle>
            <a:lvl1pPr algn="r">
              <a:defRPr sz="1200"/>
            </a:lvl1pPr>
          </a:lstStyle>
          <a:p>
            <a:fld id="{48CFA559-7320-4150-80D5-6FE4029C633C}" type="slidenum">
              <a:rPr lang="en-US" smtClean="0"/>
              <a:t>‹#›</a:t>
            </a:fld>
            <a:endParaRPr lang="en-US"/>
          </a:p>
        </p:txBody>
      </p:sp>
    </p:spTree>
    <p:extLst>
      <p:ext uri="{BB962C8B-B14F-4D97-AF65-F5344CB8AC3E}">
        <p14:creationId xmlns:p14="http://schemas.microsoft.com/office/powerpoint/2010/main" val="98657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3" y="3"/>
            <a:ext cx="2773678" cy="588699"/>
          </a:xfrm>
          <a:prstGeom prst="rect">
            <a:avLst/>
          </a:prstGeom>
        </p:spPr>
        <p:txBody>
          <a:bodyPr vert="horz" lIns="107352" tIns="53677" rIns="107352" bIns="53677" rtlCol="0"/>
          <a:lstStyle>
            <a:lvl1pPr algn="l">
              <a:defRPr sz="1400"/>
            </a:lvl1pPr>
          </a:lstStyle>
          <a:p>
            <a:endParaRPr lang="en-US" dirty="0"/>
          </a:p>
        </p:txBody>
      </p:sp>
      <p:sp>
        <p:nvSpPr>
          <p:cNvPr id="3" name="日期占位符 2"/>
          <p:cNvSpPr>
            <a:spLocks noGrp="1"/>
          </p:cNvSpPr>
          <p:nvPr>
            <p:ph type="dt" idx="1"/>
          </p:nvPr>
        </p:nvSpPr>
        <p:spPr>
          <a:xfrm>
            <a:off x="3625643" y="3"/>
            <a:ext cx="2773678" cy="588699"/>
          </a:xfrm>
          <a:prstGeom prst="rect">
            <a:avLst/>
          </a:prstGeom>
        </p:spPr>
        <p:txBody>
          <a:bodyPr vert="horz" lIns="107352" tIns="53677" rIns="107352" bIns="53677" rtlCol="0"/>
          <a:lstStyle>
            <a:lvl1pPr algn="r">
              <a:defRPr sz="1400"/>
            </a:lvl1pPr>
          </a:lstStyle>
          <a:p>
            <a:fld id="{03BAF470-179A-4D71-8253-AB2030A3CF11}" type="datetimeFigureOut">
              <a:rPr lang="en-US" smtClean="0"/>
              <a:t>10/10/2020</a:t>
            </a:fld>
            <a:endParaRPr lang="en-US" dirty="0"/>
          </a:p>
        </p:txBody>
      </p:sp>
      <p:sp>
        <p:nvSpPr>
          <p:cNvPr id="4" name="幻灯片图像占位符 3"/>
          <p:cNvSpPr>
            <a:spLocks noGrp="1" noRot="1" noChangeAspect="1"/>
          </p:cNvSpPr>
          <p:nvPr>
            <p:ph type="sldImg" idx="2"/>
          </p:nvPr>
        </p:nvSpPr>
        <p:spPr>
          <a:xfrm>
            <a:off x="-320675" y="1466850"/>
            <a:ext cx="7042150" cy="3962400"/>
          </a:xfrm>
          <a:prstGeom prst="rect">
            <a:avLst/>
          </a:prstGeom>
          <a:noFill/>
          <a:ln w="12700">
            <a:solidFill>
              <a:prstClr val="black"/>
            </a:solidFill>
          </a:ln>
        </p:spPr>
        <p:txBody>
          <a:bodyPr vert="horz" lIns="107352" tIns="53677" rIns="107352" bIns="53677" rtlCol="0" anchor="ctr"/>
          <a:lstStyle/>
          <a:p>
            <a:endParaRPr lang="en-US" dirty="0"/>
          </a:p>
        </p:txBody>
      </p:sp>
      <p:sp>
        <p:nvSpPr>
          <p:cNvPr id="5" name="备注占位符 4"/>
          <p:cNvSpPr>
            <a:spLocks noGrp="1"/>
          </p:cNvSpPr>
          <p:nvPr>
            <p:ph type="body" sz="quarter" idx="3"/>
          </p:nvPr>
        </p:nvSpPr>
        <p:spPr>
          <a:xfrm>
            <a:off x="640080" y="5646610"/>
            <a:ext cx="5120640" cy="4619953"/>
          </a:xfrm>
          <a:prstGeom prst="rect">
            <a:avLst/>
          </a:prstGeom>
        </p:spPr>
        <p:txBody>
          <a:bodyPr vert="horz" lIns="107352" tIns="53677" rIns="107352" bIns="53677"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3" y="11144522"/>
            <a:ext cx="2773678" cy="588695"/>
          </a:xfrm>
          <a:prstGeom prst="rect">
            <a:avLst/>
          </a:prstGeom>
        </p:spPr>
        <p:txBody>
          <a:bodyPr vert="horz" lIns="107352" tIns="53677" rIns="107352" bIns="53677" rtlCol="0" anchor="b"/>
          <a:lstStyle>
            <a:lvl1pPr algn="l">
              <a:defRPr sz="1400"/>
            </a:lvl1pPr>
          </a:lstStyle>
          <a:p>
            <a:endParaRPr lang="en-US" dirty="0"/>
          </a:p>
        </p:txBody>
      </p:sp>
      <p:sp>
        <p:nvSpPr>
          <p:cNvPr id="7" name="灯片编号占位符 6"/>
          <p:cNvSpPr>
            <a:spLocks noGrp="1"/>
          </p:cNvSpPr>
          <p:nvPr>
            <p:ph type="sldNum" sz="quarter" idx="5"/>
          </p:nvPr>
        </p:nvSpPr>
        <p:spPr>
          <a:xfrm>
            <a:off x="3625643" y="11144522"/>
            <a:ext cx="2773678" cy="588695"/>
          </a:xfrm>
          <a:prstGeom prst="rect">
            <a:avLst/>
          </a:prstGeom>
        </p:spPr>
        <p:txBody>
          <a:bodyPr vert="horz" lIns="107352" tIns="53677" rIns="107352" bIns="53677" rtlCol="0" anchor="b"/>
          <a:lstStyle>
            <a:lvl1pPr algn="r">
              <a:defRPr sz="1400"/>
            </a:lvl1pPr>
          </a:lstStyle>
          <a:p>
            <a:fld id="{A6C24010-0BD5-45B2-860A-5639D8CCAE43}" type="slidenum">
              <a:rPr lang="en-US" smtClean="0"/>
              <a:t>‹#›</a:t>
            </a:fld>
            <a:endParaRPr lang="en-US" dirty="0"/>
          </a:p>
        </p:txBody>
      </p:sp>
    </p:spTree>
    <p:extLst>
      <p:ext uri="{BB962C8B-B14F-4D97-AF65-F5344CB8AC3E}">
        <p14:creationId xmlns:p14="http://schemas.microsoft.com/office/powerpoint/2010/main" val="1845536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digitalcommerce360.com/article/e-commerce-sales-retail-sales-ten-year-review/" TargetMode="External"/><Relationship Id="rId3" Type="http://schemas.openxmlformats.org/officeDocument/2006/relationships/hyperlink" Target="https://www.statista.com/statistics/1129915/china-ecommerce-share-of-retail-sales/" TargetMode="External"/><Relationship Id="rId7" Type="http://schemas.openxmlformats.org/officeDocument/2006/relationships/hyperlink" Target="https://www.emarketer.com/content/global-ecommerce-2019"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statista.com/statistics/187439/share-of-e-commerce-sales-in-total-us-retail-sales-in-2010/" TargetMode="External"/><Relationship Id="rId5" Type="http://schemas.openxmlformats.org/officeDocument/2006/relationships/hyperlink" Target="https://www.statista.com/chart/14011/e-commerce-share-of-total-retail-sales/" TargetMode="External"/><Relationship Id="rId4" Type="http://schemas.openxmlformats.org/officeDocument/2006/relationships/hyperlink" Target="https://www.statista.com/statistics/534123/e-commerce-share-of-retail-sales-worldwid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latin typeface="Roboto" pitchFamily="2" charset="0"/>
              <a:ea typeface="Roboto" pitchFamily="2" charset="0"/>
            </a:endParaRPr>
          </a:p>
          <a:p>
            <a:r>
              <a:rPr lang="en-US" dirty="0">
                <a:latin typeface="Roboto" pitchFamily="2" charset="0"/>
                <a:ea typeface="Roboto" pitchFamily="2" charset="0"/>
              </a:rPr>
              <a:t>NFC+: Breaking NFC Networking Limits</a:t>
            </a:r>
          </a:p>
        </p:txBody>
      </p:sp>
      <p:sp>
        <p:nvSpPr>
          <p:cNvPr id="4" name="灯片编号占位符 3"/>
          <p:cNvSpPr>
            <a:spLocks noGrp="1"/>
          </p:cNvSpPr>
          <p:nvPr>
            <p:ph type="sldNum" sz="quarter" idx="10"/>
          </p:nvPr>
        </p:nvSpPr>
        <p:spPr/>
        <p:txBody>
          <a:bodyPr/>
          <a:lstStyle/>
          <a:p>
            <a:fld id="{A6C24010-0BD5-45B2-860A-5639D8CCAE43}" type="slidenum">
              <a:rPr lang="en-US" smtClean="0"/>
              <a:t>1</a:t>
            </a:fld>
            <a:endParaRPr lang="en-US" dirty="0"/>
          </a:p>
        </p:txBody>
      </p:sp>
    </p:spTree>
    <p:extLst>
      <p:ext uri="{BB962C8B-B14F-4D97-AF65-F5344CB8AC3E}">
        <p14:creationId xmlns:p14="http://schemas.microsoft.com/office/powerpoint/2010/main" val="315599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what is the reason of cross reading. As shown here,</a:t>
            </a:r>
            <a:r>
              <a:rPr lang="en-US" sz="1200" b="0" i="0" kern="1200" dirty="0">
                <a:solidFill>
                  <a:schemeClr val="tx1"/>
                </a:solidFill>
                <a:effectLst/>
                <a:latin typeface="+mn-lt"/>
                <a:ea typeface="+mn-ea"/>
                <a:cs typeface="+mn-cs"/>
              </a:rPr>
              <a:t> ****</a:t>
            </a:r>
            <a:r>
              <a:rPr lang="en-US" altLang="zh-CN" dirty="0"/>
              <a:t> wireless signal will be reflected by indoor environment. The signal reflected might be combined constructively at some locations.</a:t>
            </a:r>
          </a:p>
          <a:p>
            <a:r>
              <a:rPr lang="en-US" sz="1200" b="0" i="0" kern="1200" dirty="0">
                <a:solidFill>
                  <a:schemeClr val="tx1"/>
                </a:solidFill>
                <a:effectLst/>
                <a:latin typeface="+mn-lt"/>
                <a:ea typeface="+mn-ea"/>
                <a:cs typeface="+mn-cs"/>
              </a:rPr>
              <a:t>****</a:t>
            </a:r>
            <a:r>
              <a:rPr lang="en-US" dirty="0"/>
              <a:t>As shown in this plot, the signal strength can be pretty large at a long range and results in reading tags </a:t>
            </a:r>
            <a:r>
              <a:rPr lang="en-US" sz="1200" b="0" i="0" kern="1200" dirty="0">
                <a:solidFill>
                  <a:schemeClr val="tx1"/>
                </a:solidFill>
                <a:effectLst/>
                <a:latin typeface="+mn-lt"/>
                <a:ea typeface="+mn-ea"/>
                <a:cs typeface="+mn-cs"/>
              </a:rPr>
              <a:t>****</a:t>
            </a:r>
            <a:r>
              <a:rPr lang="en-US" dirty="0"/>
              <a:t>which is far away from the checking zone.</a:t>
            </a:r>
          </a:p>
        </p:txBody>
      </p:sp>
      <p:sp>
        <p:nvSpPr>
          <p:cNvPr id="4" name="灯片编号占位符 3"/>
          <p:cNvSpPr>
            <a:spLocks noGrp="1"/>
          </p:cNvSpPr>
          <p:nvPr>
            <p:ph type="sldNum" sz="quarter" idx="5"/>
          </p:nvPr>
        </p:nvSpPr>
        <p:spPr/>
        <p:txBody>
          <a:bodyPr/>
          <a:lstStyle/>
          <a:p>
            <a:fld id="{A6C24010-0BD5-45B2-860A-5639D8CCAE43}" type="slidenum">
              <a:rPr lang="en-US" smtClean="0"/>
              <a:t>10</a:t>
            </a:fld>
            <a:endParaRPr lang="en-US" dirty="0"/>
          </a:p>
        </p:txBody>
      </p:sp>
    </p:spTree>
    <p:extLst>
      <p:ext uri="{BB962C8B-B14F-4D97-AF65-F5344CB8AC3E}">
        <p14:creationId xmlns:p14="http://schemas.microsoft.com/office/powerpoint/2010/main" val="103706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3522">
              <a:defRPr/>
            </a:pPr>
            <a:r>
              <a:rPr lang="en-US" altLang="ja-JP" dirty="0">
                <a:latin typeface="Roboto" pitchFamily="2" charset="0"/>
                <a:ea typeface="Roboto" pitchFamily="2" charset="0"/>
              </a:rPr>
              <a:t>Because of the these reasons of miss reading and cross reading, </a:t>
            </a:r>
            <a:r>
              <a:rPr lang="en-US" sz="1200" b="0" i="0" kern="1200" dirty="0">
                <a:solidFill>
                  <a:schemeClr val="tx1"/>
                </a:solidFill>
                <a:effectLst/>
                <a:latin typeface="+mn-lt"/>
                <a:ea typeface="+mn-ea"/>
                <a:cs typeface="+mn-cs"/>
              </a:rPr>
              <a:t>****</a:t>
            </a:r>
            <a:r>
              <a:rPr lang="en-US" altLang="zh-CN" dirty="0"/>
              <a:t>we see that the accuracy of UHF RFID is only around 90 percent. </a:t>
            </a:r>
            <a:r>
              <a:rPr lang="en-US" altLang="zh-CN" dirty="0">
                <a:latin typeface="Roboto" pitchFamily="2" charset="0"/>
                <a:ea typeface="Roboto" pitchFamily="2" charset="0"/>
              </a:rPr>
              <a:t>We have talked with </a:t>
            </a:r>
            <a:r>
              <a:rPr lang="en-US" altLang="zh-CN" dirty="0"/>
              <a:t>vendors, logistics</a:t>
            </a:r>
            <a:r>
              <a:rPr lang="zh-CN" altLang="en-US" dirty="0"/>
              <a:t> </a:t>
            </a:r>
            <a:r>
              <a:rPr lang="en-US" altLang="zh-CN" dirty="0"/>
              <a:t>service</a:t>
            </a:r>
            <a:r>
              <a:rPr lang="zh-CN" altLang="en-US" dirty="0"/>
              <a:t> </a:t>
            </a:r>
            <a:r>
              <a:rPr lang="en-US" altLang="zh-CN" dirty="0"/>
              <a:t>providers and the manufacturers, </a:t>
            </a:r>
            <a:r>
              <a:rPr lang="en-US" sz="1200" b="0" i="0" kern="1200" dirty="0">
                <a:solidFill>
                  <a:schemeClr val="tx1"/>
                </a:solidFill>
                <a:effectLst/>
                <a:latin typeface="+mn-lt"/>
                <a:ea typeface="+mn-ea"/>
                <a:cs typeface="+mn-cs"/>
              </a:rPr>
              <a:t>****</a:t>
            </a:r>
            <a:r>
              <a:rPr lang="en-US" altLang="zh-CN" dirty="0"/>
              <a:t>what they expected is an accuracy of higher than 99.9%. </a:t>
            </a:r>
            <a:r>
              <a:rPr lang="en-US" sz="1200" b="0" i="0" kern="1200" dirty="0">
                <a:solidFill>
                  <a:schemeClr val="tx1"/>
                </a:solidFill>
                <a:effectLst/>
                <a:latin typeface="+mn-lt"/>
                <a:ea typeface="+mn-ea"/>
                <a:cs typeface="+mn-cs"/>
              </a:rPr>
              <a:t>****</a:t>
            </a:r>
            <a:r>
              <a:rPr lang="en-US" altLang="zh-CN" dirty="0"/>
              <a:t>The 9.9% difference may lead to billions of </a:t>
            </a:r>
            <a:r>
              <a:rPr lang="en-US" sz="1200" b="0" i="0" u="none" strike="noStrike" kern="1200" baseline="0" dirty="0">
                <a:solidFill>
                  <a:schemeClr val="tx1"/>
                </a:solidFill>
                <a:latin typeface="+mn-lt"/>
                <a:ea typeface="+mn-ea"/>
                <a:cs typeface="+mn-cs"/>
              </a:rPr>
              <a:t>dollars lost for handling mis-delivered packages</a:t>
            </a:r>
            <a:r>
              <a:rPr lang="en-US" altLang="zh-CN" dirty="0"/>
              <a:t>. Many vendors even discard the RFID setup after deployment because they do not see any benefit with the low accuracy.</a:t>
            </a:r>
          </a:p>
          <a:p>
            <a:pPr defTabSz="1073522">
              <a:defRPr/>
            </a:pPr>
            <a:endParaRPr lang="en-US" altLang="ja-JP" dirty="0">
              <a:latin typeface="Roboto" pitchFamily="2" charset="0"/>
              <a:ea typeface="Roboto" pitchFamily="2" charset="0"/>
            </a:endParaRPr>
          </a:p>
          <a:p>
            <a:pPr defTabSz="1073522">
              <a:defRPr/>
            </a:pPr>
            <a:r>
              <a:rPr lang="en-US" sz="1200" b="0" i="0" kern="1200" dirty="0">
                <a:solidFill>
                  <a:schemeClr val="tx1"/>
                </a:solidFill>
                <a:effectLst/>
                <a:latin typeface="+mn-lt"/>
                <a:ea typeface="+mn-ea"/>
                <a:cs typeface="+mn-cs"/>
              </a:rPr>
              <a:t>****</a:t>
            </a:r>
            <a:r>
              <a:rPr lang="en-US" altLang="ja-JP" dirty="0">
                <a:latin typeface="Roboto" pitchFamily="2" charset="0"/>
                <a:ea typeface="Roboto" pitchFamily="2" charset="0"/>
              </a:rPr>
              <a:t>Therefore, one thing we want to emphasize is that in the real world deployment, the median error or even 90 percent error make no sense. The tail error is the most important issue and hard to reduce.</a:t>
            </a:r>
          </a:p>
          <a:p>
            <a:pPr defTabSz="1073522">
              <a:defRPr/>
            </a:pPr>
            <a:endParaRPr lang="en-US" altLang="ja-JP" dirty="0">
              <a:latin typeface="Roboto" pitchFamily="2" charset="0"/>
              <a:ea typeface="Roboto" pitchFamily="2" charset="0"/>
            </a:endParaRPr>
          </a:p>
          <a:p>
            <a:pPr defTabSz="1073522">
              <a:defRPr/>
            </a:pPr>
            <a:endParaRPr lang="en-US" altLang="ja-JP" dirty="0">
              <a:latin typeface="Roboto" pitchFamily="2" charset="0"/>
              <a:ea typeface="Roboto" pitchFamily="2" charset="0"/>
            </a:endParaRPr>
          </a:p>
          <a:p>
            <a:pPr defTabSz="1073522">
              <a:defRPr/>
            </a:pPr>
            <a:endParaRPr lang="en-US" altLang="ja-JP"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A6C24010-0BD5-45B2-860A-5639D8CCAE43}" type="slidenum">
              <a:rPr lang="en-US" smtClean="0"/>
              <a:t>11</a:t>
            </a:fld>
            <a:endParaRPr lang="en-US" dirty="0"/>
          </a:p>
        </p:txBody>
      </p:sp>
    </p:spTree>
    <p:extLst>
      <p:ext uri="{BB962C8B-B14F-4D97-AF65-F5344CB8AC3E}">
        <p14:creationId xmlns:p14="http://schemas.microsoft.com/office/powerpoint/2010/main" val="290521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By analyzing the reasons, we found that the main issue is on the physical properties of the signal. Any algorithm base technique will not solve the basic issue introduced by the physical properties </a:t>
            </a:r>
            <a:r>
              <a:rPr lang="en-US" sz="1200" b="0" i="0" kern="1200" dirty="0">
                <a:solidFill>
                  <a:schemeClr val="tx1"/>
                </a:solidFill>
                <a:effectLst/>
                <a:latin typeface="+mn-lt"/>
                <a:ea typeface="+mn-ea"/>
                <a:cs typeface="+mn-cs"/>
              </a:rPr>
              <a:t>****</a:t>
            </a:r>
            <a:r>
              <a:rPr lang="en-US" altLang="zh-CN" dirty="0"/>
              <a:t>because it determined by the frequency. Therefore, we choose to change the mind from struggling with the UHF RFID </a:t>
            </a:r>
            <a:r>
              <a:rPr lang="en-US" sz="1200" dirty="0"/>
              <a:t>Electromagnetic wave to </a:t>
            </a:r>
            <a:r>
              <a:rPr lang="en-US" altLang="zh-CN" sz="1200" dirty="0"/>
              <a:t>find some other replacements. </a:t>
            </a:r>
            <a:r>
              <a:rPr lang="en-US" sz="1200" b="0" i="0" kern="1200" dirty="0">
                <a:solidFill>
                  <a:schemeClr val="tx1"/>
                </a:solidFill>
                <a:effectLst/>
                <a:latin typeface="+mn-lt"/>
                <a:ea typeface="+mn-ea"/>
                <a:cs typeface="+mn-cs"/>
              </a:rPr>
              <a:t>****</a:t>
            </a:r>
            <a:r>
              <a:rPr lang="en-US" altLang="zh-CN" sz="1200" dirty="0"/>
              <a:t>What we found is that the</a:t>
            </a:r>
            <a:r>
              <a:rPr lang="zh-CN" altLang="en-US" sz="1200" dirty="0"/>
              <a:t> </a:t>
            </a:r>
            <a:r>
              <a:rPr lang="en-US" altLang="zh-CN" sz="1200" dirty="0"/>
              <a:t>NFC at 13.56MHz with magnetic wave has much better properties.</a:t>
            </a:r>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12</a:t>
            </a:fld>
            <a:endParaRPr lang="en-US" dirty="0"/>
          </a:p>
        </p:txBody>
      </p:sp>
    </p:spTree>
    <p:extLst>
      <p:ext uri="{BB962C8B-B14F-4D97-AF65-F5344CB8AC3E}">
        <p14:creationId xmlns:p14="http://schemas.microsoft.com/office/powerpoint/2010/main" val="3949059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Unlike UHF signal, the impact of material to magnetic signal is very small.</a:t>
            </a:r>
            <a:r>
              <a:rPr lang="zh-CN" altLang="en-US" dirty="0"/>
              <a:t> </a:t>
            </a:r>
            <a:r>
              <a:rPr lang="en-US" altLang="zh-CN" dirty="0"/>
              <a:t>****By</a:t>
            </a:r>
            <a:r>
              <a:rPr lang="zh-CN" altLang="en-US" dirty="0"/>
              <a:t> </a:t>
            </a:r>
            <a:r>
              <a:rPr lang="en-US" altLang="zh-CN" dirty="0"/>
              <a:t>fixing</a:t>
            </a:r>
            <a:r>
              <a:rPr lang="zh-CN" altLang="en-US" dirty="0"/>
              <a:t> </a:t>
            </a:r>
            <a:r>
              <a:rPr lang="en-US" altLang="zh-CN" dirty="0"/>
              <a:t>the</a:t>
            </a:r>
            <a:r>
              <a:rPr lang="zh-CN" altLang="en-US" dirty="0"/>
              <a:t> </a:t>
            </a:r>
            <a:r>
              <a:rPr lang="en-US" altLang="zh-CN" dirty="0"/>
              <a:t>location of reader and tag, we can measure the impact by calculating the signal difference</a:t>
            </a:r>
            <a:r>
              <a:rPr lang="en-US" sz="1200" b="0" i="0" kern="1200" dirty="0">
                <a:solidFill>
                  <a:schemeClr val="tx1"/>
                </a:solidFill>
                <a:effectLst/>
                <a:latin typeface="+mn-lt"/>
                <a:ea typeface="+mn-ea"/>
                <a:cs typeface="+mn-cs"/>
              </a:rPr>
              <a:t>****</a:t>
            </a:r>
            <a:r>
              <a:rPr lang="en-US" altLang="zh-CN" dirty="0"/>
              <a:t> when the objects is there or not. We picked bottle water, can coke and boxed milk as an example. </a:t>
            </a:r>
            <a:r>
              <a:rPr lang="en-US" sz="1200" b="0" i="0" kern="1200" dirty="0">
                <a:solidFill>
                  <a:schemeClr val="tx1"/>
                </a:solidFill>
                <a:effectLst/>
                <a:latin typeface="+mn-lt"/>
                <a:ea typeface="+mn-ea"/>
                <a:cs typeface="+mn-cs"/>
              </a:rPr>
              <a:t>****</a:t>
            </a:r>
            <a:r>
              <a:rPr lang="en-US" altLang="zh-CN" dirty="0"/>
              <a:t>The object influence to NFC signal is much smaller than to UHF signal.</a:t>
            </a:r>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13</a:t>
            </a:fld>
            <a:endParaRPr lang="en-US" dirty="0"/>
          </a:p>
        </p:txBody>
      </p:sp>
    </p:spTree>
    <p:extLst>
      <p:ext uri="{BB962C8B-B14F-4D97-AF65-F5344CB8AC3E}">
        <p14:creationId xmlns:p14="http://schemas.microsoft.com/office/powerpoint/2010/main" val="73041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for the carrier f</a:t>
            </a:r>
            <a:r>
              <a:rPr lang="en-US" altLang="ja-JP" dirty="0"/>
              <a:t>requency of 13.56 MHz, the wavelength is about 22m. This means that the working zone will be located in the near field region. </a:t>
            </a:r>
            <a:r>
              <a:rPr lang="en-US" sz="1200" b="0" i="0" kern="1200" dirty="0">
                <a:solidFill>
                  <a:schemeClr val="tx1"/>
                </a:solidFill>
                <a:effectLst/>
                <a:latin typeface="+mn-lt"/>
                <a:ea typeface="+mn-ea"/>
                <a:cs typeface="+mn-cs"/>
              </a:rPr>
              <a:t>****</a:t>
            </a:r>
            <a:r>
              <a:rPr lang="en-US" altLang="ja-JP" dirty="0"/>
              <a:t>The waveform will be pure magnetic </a:t>
            </a:r>
            <a:r>
              <a:rPr lang="en-US" altLang="zh-CN" dirty="0"/>
              <a:t>which mean there will be no multipath effect</a:t>
            </a:r>
            <a:r>
              <a:rPr lang="en-US" altLang="ja-JP" dirty="0"/>
              <a:t> and</a:t>
            </a:r>
            <a:r>
              <a:rPr lang="en-US" sz="1200" b="0" i="0" kern="1200" dirty="0">
                <a:solidFill>
                  <a:schemeClr val="tx1"/>
                </a:solidFill>
                <a:effectLst/>
                <a:latin typeface="+mn-lt"/>
                <a:ea typeface="+mn-ea"/>
                <a:cs typeface="+mn-cs"/>
              </a:rPr>
              <a:t>****</a:t>
            </a:r>
            <a:r>
              <a:rPr lang="en-US" altLang="ja-JP" dirty="0"/>
              <a:t> the strength drop much faster comparing to UHF RFID far field signal.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Then NFC reading will be perfectly limited to a range </a:t>
            </a:r>
            <a:r>
              <a:rPr lang="en-US" sz="1200" b="0" i="0" kern="1200" dirty="0">
                <a:solidFill>
                  <a:schemeClr val="tx1"/>
                </a:solidFill>
                <a:effectLst/>
                <a:latin typeface="+mn-lt"/>
                <a:ea typeface="+mn-ea"/>
                <a:cs typeface="+mn-cs"/>
              </a:rPr>
              <a:t>****</a:t>
            </a:r>
            <a:r>
              <a:rPr lang="en-US" dirty="0"/>
              <a:t>and will not meet the cross reading issue.</a:t>
            </a:r>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14</a:t>
            </a:fld>
            <a:endParaRPr lang="en-US" dirty="0"/>
          </a:p>
        </p:txBody>
      </p:sp>
    </p:spTree>
    <p:extLst>
      <p:ext uri="{BB962C8B-B14F-4D97-AF65-F5344CB8AC3E}">
        <p14:creationId xmlns:p14="http://schemas.microsoft.com/office/powerpoint/2010/main" val="316618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3522">
              <a:defRPr/>
            </a:pPr>
            <a:r>
              <a:rPr lang="en-US" altLang="ja-JP" dirty="0">
                <a:latin typeface="Roboto" pitchFamily="2" charset="0"/>
                <a:ea typeface="Roboto" pitchFamily="2" charset="0"/>
              </a:rPr>
              <a:t>Because of these properties, it seems that NFC is a perfect solution comparing to UHF RFID. However, it also has its own issues which is the reason why it is not adopted even it has longer history than UHF RFID.</a:t>
            </a:r>
          </a:p>
        </p:txBody>
      </p:sp>
      <p:sp>
        <p:nvSpPr>
          <p:cNvPr id="4" name="Slide Number Placeholder 3"/>
          <p:cNvSpPr>
            <a:spLocks noGrp="1"/>
          </p:cNvSpPr>
          <p:nvPr>
            <p:ph type="sldNum" sz="quarter" idx="5"/>
          </p:nvPr>
        </p:nvSpPr>
        <p:spPr/>
        <p:txBody>
          <a:bodyPr/>
          <a:lstStyle/>
          <a:p>
            <a:fld id="{A6C24010-0BD5-45B2-860A-5639D8CCAE43}" type="slidenum">
              <a:rPr lang="en-US" smtClean="0"/>
              <a:t>15</a:t>
            </a:fld>
            <a:endParaRPr lang="en-US" dirty="0"/>
          </a:p>
        </p:txBody>
      </p:sp>
    </p:spTree>
    <p:extLst>
      <p:ext uri="{BB962C8B-B14F-4D97-AF65-F5344CB8AC3E}">
        <p14:creationId xmlns:p14="http://schemas.microsoft.com/office/powerpoint/2010/main" val="3163558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issues of NFC is on the range and orientation. Because the magnetic field attenuates much faster, </a:t>
            </a:r>
            <a:r>
              <a:rPr lang="en-US" sz="1200" b="0" i="0" kern="1200" dirty="0">
                <a:solidFill>
                  <a:schemeClr val="tx1"/>
                </a:solidFill>
                <a:effectLst/>
                <a:latin typeface="+mn-lt"/>
                <a:ea typeface="+mn-ea"/>
                <a:cs typeface="+mn-cs"/>
              </a:rPr>
              <a:t>****</a:t>
            </a:r>
            <a:r>
              <a:rPr lang="en-US" dirty="0"/>
              <a:t>the typical reading range of NFC is really short. For example, the commonly used portable NFC module only covers several centimeters. Even the longest NFC today will only cover 90 cm.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dirty="0"/>
              <a:t>Then, since the magnetic field is close loop field. The orientation of the tag will influence the strength a lot. For example, </a:t>
            </a:r>
            <a:r>
              <a:rPr lang="en-US" sz="1200" b="0" i="0" kern="1200" dirty="0">
                <a:solidFill>
                  <a:schemeClr val="tx1"/>
                </a:solidFill>
                <a:effectLst/>
                <a:latin typeface="+mn-lt"/>
                <a:ea typeface="+mn-ea"/>
                <a:cs typeface="+mn-cs"/>
              </a:rPr>
              <a:t>****</a:t>
            </a:r>
            <a:r>
              <a:rPr lang="en-US" dirty="0"/>
              <a:t>w</a:t>
            </a:r>
            <a:r>
              <a:rPr lang="en-US" altLang="zh-CN" dirty="0"/>
              <a:t>hen the tag is perpendicular to</a:t>
            </a:r>
            <a:r>
              <a:rPr lang="zh-CN" altLang="en-US" dirty="0"/>
              <a:t> </a:t>
            </a:r>
            <a:r>
              <a:rPr lang="en-US" altLang="zh-CN" dirty="0"/>
              <a:t>the</a:t>
            </a:r>
            <a:r>
              <a:rPr lang="zh-CN" altLang="en-US" dirty="0"/>
              <a:t> </a:t>
            </a:r>
            <a:r>
              <a:rPr lang="en-US" altLang="zh-CN" dirty="0"/>
              <a:t>field,</a:t>
            </a:r>
            <a:r>
              <a:rPr lang="zh-CN" altLang="en-US" dirty="0"/>
              <a:t> </a:t>
            </a:r>
            <a:r>
              <a:rPr lang="en-US" dirty="0"/>
              <a:t>the tag signal is the maximum. </a:t>
            </a:r>
            <a:r>
              <a:rPr lang="en-US" sz="1200" b="0" i="0" kern="1200" dirty="0">
                <a:solidFill>
                  <a:schemeClr val="tx1"/>
                </a:solidFill>
                <a:effectLst/>
                <a:latin typeface="+mn-lt"/>
                <a:ea typeface="+mn-ea"/>
                <a:cs typeface="+mn-cs"/>
              </a:rPr>
              <a:t>****</a:t>
            </a:r>
            <a:r>
              <a:rPr lang="en-US" dirty="0"/>
              <a:t>If the tag is parallel to the field, the tag cannot be 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these two issues, the NFC technique is mainly limited to proximity applications.</a:t>
            </a:r>
          </a:p>
        </p:txBody>
      </p:sp>
      <p:sp>
        <p:nvSpPr>
          <p:cNvPr id="4" name="灯片编号占位符 3"/>
          <p:cNvSpPr>
            <a:spLocks noGrp="1"/>
          </p:cNvSpPr>
          <p:nvPr>
            <p:ph type="sldNum" sz="quarter" idx="5"/>
          </p:nvPr>
        </p:nvSpPr>
        <p:spPr/>
        <p:txBody>
          <a:bodyPr/>
          <a:lstStyle/>
          <a:p>
            <a:fld id="{A6C24010-0BD5-45B2-860A-5639D8CCAE43}" type="slidenum">
              <a:rPr lang="en-US" smtClean="0"/>
              <a:t>16</a:t>
            </a:fld>
            <a:endParaRPr lang="en-US" dirty="0"/>
          </a:p>
        </p:txBody>
      </p:sp>
    </p:spTree>
    <p:extLst>
      <p:ext uri="{BB962C8B-B14F-4D97-AF65-F5344CB8AC3E}">
        <p14:creationId xmlns:p14="http://schemas.microsoft.com/office/powerpoint/2010/main" val="3457438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3522">
              <a:defRPr/>
            </a:pPr>
            <a:r>
              <a:rPr lang="en-US" altLang="zh-CN" dirty="0">
                <a:latin typeface="Roboto" pitchFamily="2" charset="0"/>
                <a:ea typeface="Roboto" pitchFamily="2" charset="0"/>
              </a:rPr>
              <a:t>Our NFC+ system solves these two issues. It can boost the range up to 3m and the tags can be random orientation. And the final accuracy can reach the 99.9% requirements.</a:t>
            </a:r>
            <a:endParaRPr lang="en-US" altLang="ja-JP"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A6C24010-0BD5-45B2-860A-5639D8CCAE43}" type="slidenum">
              <a:rPr lang="en-US" smtClean="0"/>
              <a:t>17</a:t>
            </a:fld>
            <a:endParaRPr lang="en-US" dirty="0"/>
          </a:p>
        </p:txBody>
      </p:sp>
    </p:spTree>
    <p:extLst>
      <p:ext uri="{BB962C8B-B14F-4D97-AF65-F5344CB8AC3E}">
        <p14:creationId xmlns:p14="http://schemas.microsoft.com/office/powerpoint/2010/main" val="2700279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To understand how we deal with the issues, we need to first introduce the architecture of NFC system. </a:t>
            </a:r>
          </a:p>
          <a:p>
            <a:endParaRPr lang="en-US" dirty="0"/>
          </a:p>
          <a:p>
            <a:r>
              <a:rPr lang="en-US" dirty="0"/>
              <a:t>****NFC system consists of the reader with a TX coil acting as antenna. </a:t>
            </a:r>
            <a:r>
              <a:rPr lang="en-US" sz="1200" b="0" i="0" kern="1200" dirty="0">
                <a:solidFill>
                  <a:schemeClr val="tx1"/>
                </a:solidFill>
                <a:effectLst/>
                <a:latin typeface="+mn-lt"/>
                <a:ea typeface="+mn-ea"/>
                <a:cs typeface="+mn-cs"/>
              </a:rPr>
              <a:t>****</a:t>
            </a:r>
            <a:r>
              <a:rPr lang="en-US" dirty="0"/>
              <a:t>The tag will also have coil with the tag chip.</a:t>
            </a:r>
            <a:endParaRPr lang="en-US"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They </a:t>
            </a:r>
            <a:r>
              <a:rPr lang="en-US" sz="1200" b="0" i="0" u="none" strike="noStrike" kern="1200" baseline="0" dirty="0">
                <a:solidFill>
                  <a:schemeClr val="tx1"/>
                </a:solidFill>
                <a:latin typeface="+mn-lt"/>
                <a:ea typeface="+mn-ea"/>
                <a:cs typeface="+mn-cs"/>
              </a:rPr>
              <a:t>are designed following the principles of inductive magnetic coupling. </a:t>
            </a:r>
            <a:r>
              <a:rPr lang="en-US" sz="1200" b="0" i="0" kern="1200" dirty="0">
                <a:solidFill>
                  <a:schemeClr val="tx1"/>
                </a:solidFill>
                <a:effectLst/>
                <a:latin typeface="+mn-lt"/>
                <a:ea typeface="+mn-ea"/>
                <a:cs typeface="+mn-cs"/>
              </a:rPr>
              <a:t>****</a:t>
            </a:r>
            <a:r>
              <a:rPr lang="en-US" altLang="zh-CN" sz="1200" b="0" i="0" u="none" strike="noStrike" kern="1200" baseline="0" dirty="0">
                <a:solidFill>
                  <a:schemeClr val="tx1"/>
                </a:solidFill>
                <a:latin typeface="+mn-lt"/>
                <a:ea typeface="+mn-ea"/>
                <a:cs typeface="+mn-cs"/>
              </a:rPr>
              <a:t>As shown here, the reader will generate the magnetic field which is passing through the tag coil. </a:t>
            </a:r>
            <a:r>
              <a:rPr lang="en-US" sz="1200" b="0" i="0" kern="1200" dirty="0">
                <a:solidFill>
                  <a:schemeClr val="tx1"/>
                </a:solidFill>
                <a:effectLst/>
                <a:latin typeface="+mn-lt"/>
                <a:ea typeface="+mn-ea"/>
                <a:cs typeface="+mn-cs"/>
              </a:rPr>
              <a:t>****</a:t>
            </a:r>
            <a:r>
              <a:rPr lang="en-US" altLang="zh-CN" sz="1200" b="0" i="0" u="none" strike="noStrike" kern="1200" baseline="0" dirty="0">
                <a:solidFill>
                  <a:schemeClr val="tx1"/>
                </a:solidFill>
                <a:latin typeface="+mn-lt"/>
                <a:ea typeface="+mn-ea"/>
                <a:cs typeface="+mn-cs"/>
              </a:rPr>
              <a:t>The tag and reader will couple with each other.</a:t>
            </a:r>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18</a:t>
            </a:fld>
            <a:endParaRPr lang="en-US" dirty="0"/>
          </a:p>
        </p:txBody>
      </p:sp>
    </p:spTree>
    <p:extLst>
      <p:ext uri="{BB962C8B-B14F-4D97-AF65-F5344CB8AC3E}">
        <p14:creationId xmlns:p14="http://schemas.microsoft.com/office/powerpoint/2010/main" val="322987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Therefore, from the traditional view, the coils of reader and tag will form a loosely coupled transformer. This model can precisely show the behavior of the circuit components. </a:t>
            </a:r>
            <a:r>
              <a:rPr lang="en-US" sz="1200" b="0" i="0" kern="1200" dirty="0">
                <a:solidFill>
                  <a:schemeClr val="tx1"/>
                </a:solidFill>
                <a:effectLst/>
                <a:latin typeface="+mn-lt"/>
                <a:ea typeface="+mn-ea"/>
                <a:cs typeface="+mn-cs"/>
              </a:rPr>
              <a:t>****</a:t>
            </a:r>
            <a:r>
              <a:rPr lang="en-US" dirty="0"/>
              <a:t>But it will also combine all the influence of range, coil parameters and coil orientation into the coupling factor. This barriers solving the range and orientation issues. Therefore, </a:t>
            </a:r>
            <a:r>
              <a:rPr lang="en-US" altLang="zh-CN" dirty="0"/>
              <a:t>NFC or wireless power transfer usually requires moving the tag to a proper location and orientation to maintain a large enough k. </a:t>
            </a:r>
            <a:endParaRPr lang="en-US" dirty="0"/>
          </a:p>
          <a:p>
            <a:endParaRPr lang="en-US" dirty="0"/>
          </a:p>
          <a:p>
            <a:r>
              <a:rPr lang="en-US" sz="1200" b="0" i="0" kern="1200" dirty="0">
                <a:solidFill>
                  <a:schemeClr val="tx1"/>
                </a:solidFill>
                <a:effectLst/>
                <a:latin typeface="+mn-lt"/>
                <a:ea typeface="+mn-ea"/>
                <a:cs typeface="+mn-cs"/>
              </a:rPr>
              <a:t>****</a:t>
            </a:r>
            <a:r>
              <a:rPr lang="en-US" dirty="0"/>
              <a:t>Therefore, in our design we are looking in a modern communication view so that we can implement the well developed </a:t>
            </a:r>
            <a:r>
              <a:rPr lang="en-US" altLang="zh-CN" dirty="0"/>
              <a:t>communication</a:t>
            </a:r>
            <a:r>
              <a:rPr lang="en-US" dirty="0"/>
              <a:t> techniques to NFC. Because of the low coupling between reader and tag, we can neglect the tag influence to the reader. </a:t>
            </a:r>
            <a:r>
              <a:rPr lang="en-US" sz="1200" b="0" i="0" kern="1200" dirty="0">
                <a:solidFill>
                  <a:schemeClr val="tx1"/>
                </a:solidFill>
                <a:effectLst/>
                <a:latin typeface="+mn-lt"/>
                <a:ea typeface="+mn-ea"/>
                <a:cs typeface="+mn-cs"/>
              </a:rPr>
              <a:t>****</a:t>
            </a:r>
            <a:r>
              <a:rPr lang="en-US" dirty="0"/>
              <a:t>And then separately analyze the magnetic signal</a:t>
            </a:r>
            <a:r>
              <a:rPr lang="en-US" altLang="zh-CN" dirty="0"/>
              <a:t> </a:t>
            </a:r>
            <a:r>
              <a:rPr lang="en-US" dirty="0"/>
              <a:t>generated by the reader and the magnetic signal</a:t>
            </a:r>
            <a:r>
              <a:rPr lang="en-US" altLang="zh-CN" dirty="0"/>
              <a:t> received by the tag</a:t>
            </a:r>
            <a:r>
              <a:rPr lang="en-US" dirty="0"/>
              <a:t>. </a:t>
            </a:r>
          </a:p>
          <a:p>
            <a:endParaRPr lang="en-US" dirty="0"/>
          </a:p>
          <a:p>
            <a:r>
              <a:rPr lang="en-US" altLang="zh-CN" dirty="0"/>
              <a:t>// </a:t>
            </a:r>
            <a:r>
              <a:rPr lang="en-US" dirty="0"/>
              <a:t>To understand what parameters we can tune for longer range. We need to first model the system and also see why we still have large room to improve for this kind of old technique. </a:t>
            </a:r>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19</a:t>
            </a:fld>
            <a:endParaRPr lang="en-US" dirty="0"/>
          </a:p>
        </p:txBody>
      </p:sp>
    </p:spTree>
    <p:extLst>
      <p:ext uri="{BB962C8B-B14F-4D97-AF65-F5344CB8AC3E}">
        <p14:creationId xmlns:p14="http://schemas.microsoft.com/office/powerpoint/2010/main" val="232453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Roboto" pitchFamily="2" charset="0"/>
                <a:ea typeface="Roboto" pitchFamily="2" charset="0"/>
              </a:rPr>
              <a:t>Today’s major internet</a:t>
            </a:r>
            <a:r>
              <a:rPr lang="zh-CN" altLang="en-US" dirty="0">
                <a:latin typeface="Roboto" pitchFamily="2" charset="0"/>
                <a:ea typeface="Roboto" pitchFamily="2" charset="0"/>
              </a:rPr>
              <a:t> </a:t>
            </a:r>
            <a:r>
              <a:rPr lang="en-US" altLang="zh-CN" dirty="0">
                <a:latin typeface="Roboto" pitchFamily="2" charset="0"/>
                <a:ea typeface="Roboto" pitchFamily="2" charset="0"/>
              </a:rPr>
              <a:t>companies</a:t>
            </a:r>
            <a:r>
              <a:rPr lang="zh-CN" altLang="en-US" dirty="0">
                <a:latin typeface="Roboto" pitchFamily="2" charset="0"/>
                <a:ea typeface="Roboto" pitchFamily="2" charset="0"/>
              </a:rPr>
              <a:t> </a:t>
            </a:r>
            <a:r>
              <a:rPr lang="en-US" altLang="zh-CN" dirty="0">
                <a:latin typeface="Roboto" pitchFamily="2" charset="0"/>
                <a:ea typeface="Roboto" pitchFamily="2" charset="0"/>
              </a:rPr>
              <a:t>are transforming traditional ecommerce into a new model that is called online-to-offline commerce.</a:t>
            </a:r>
          </a:p>
          <a:p>
            <a:endParaRPr lang="en-US" altLang="zh-CN" dirty="0">
              <a:latin typeface="Roboto" pitchFamily="2" charset="0"/>
              <a:ea typeface="Roboto" pitchFamily="2" charset="0"/>
            </a:endParaRPr>
          </a:p>
          <a:p>
            <a:r>
              <a:rPr lang="en-US" altLang="zh-CN" dirty="0">
                <a:latin typeface="Roboto" pitchFamily="2" charset="0"/>
                <a:ea typeface="Roboto" pitchFamily="2" charset="0"/>
              </a:rPr>
              <a:t>Over the past few years, we have witnessed the great success of many companies following this transformation all over the world.</a:t>
            </a:r>
          </a:p>
          <a:p>
            <a:endParaRPr lang="en-US" altLang="zh-CN" dirty="0">
              <a:latin typeface="Roboto" pitchFamily="2" charset="0"/>
              <a:ea typeface="Roboto" pitchFamily="2" charset="0"/>
            </a:endParaRPr>
          </a:p>
          <a:p>
            <a:endParaRPr lang="en-US" altLang="zh-CN" dirty="0">
              <a:latin typeface="Roboto" pitchFamily="2" charset="0"/>
              <a:ea typeface="Roboto" pitchFamily="2" charset="0"/>
            </a:endParaRPr>
          </a:p>
          <a:p>
            <a:r>
              <a:rPr lang="en-US" altLang="zh-CN" dirty="0">
                <a:latin typeface="Roboto" pitchFamily="2" charset="0"/>
                <a:ea typeface="Roboto" pitchFamily="2" charset="0"/>
              </a:rPr>
              <a:t>//Today’s major ecommerce companies like Alibaba and Amazon are transforming traditional commerce into a new model that is called online-to-offline commerce, the goal of which is to create a seamless shopping experience not only in the digital world but also in the physical world interacting with people. </a:t>
            </a:r>
          </a:p>
          <a:p>
            <a:endParaRPr lang="en-US" sz="1200" b="0" i="0" kern="1200" dirty="0">
              <a:solidFill>
                <a:schemeClr val="tx1"/>
              </a:solidFill>
              <a:effectLst/>
              <a:latin typeface="+mn-lt"/>
              <a:ea typeface="+mn-ea"/>
              <a:cs typeface="+mn-cs"/>
            </a:endParaRPr>
          </a:p>
          <a:p>
            <a:r>
              <a:rPr lang="en-US" altLang="zh-CN" dirty="0">
                <a:latin typeface="Roboto" pitchFamily="2" charset="0"/>
                <a:ea typeface="Roboto" pitchFamily="2" charset="0"/>
              </a:rPr>
              <a:t>At Alibaba, </a:t>
            </a:r>
            <a:r>
              <a:rPr lang="en-US" sz="1200" b="0" i="0" kern="1200" dirty="0">
                <a:solidFill>
                  <a:schemeClr val="tx1"/>
                </a:solidFill>
                <a:effectLst/>
                <a:latin typeface="+mn-lt"/>
                <a:ea typeface="+mn-ea"/>
                <a:cs typeface="+mn-cs"/>
              </a:rPr>
              <a:t>we offer a variety of new O2O services ranging from the same-day delivery fulfilled by**** Alibaba’s </a:t>
            </a:r>
            <a:r>
              <a:rPr lang="en-US" sz="1200" b="0" i="0" kern="1200" dirty="0" err="1">
                <a:solidFill>
                  <a:schemeClr val="tx1"/>
                </a:solidFill>
                <a:effectLst/>
                <a:latin typeface="+mn-lt"/>
                <a:ea typeface="+mn-ea"/>
                <a:cs typeface="+mn-cs"/>
              </a:rPr>
              <a:t>Cainiao</a:t>
            </a:r>
            <a:r>
              <a:rPr lang="en-US" sz="1200" b="0" i="0" kern="1200" dirty="0">
                <a:solidFill>
                  <a:schemeClr val="tx1"/>
                </a:solidFill>
                <a:effectLst/>
                <a:latin typeface="+mn-lt"/>
                <a:ea typeface="+mn-ea"/>
                <a:cs typeface="+mn-cs"/>
              </a:rPr>
              <a:t> logistics to improve shopping at Taobao and </a:t>
            </a:r>
            <a:r>
              <a:rPr lang="en-US" sz="1200" b="0" i="0" kern="1200" dirty="0" err="1">
                <a:solidFill>
                  <a:schemeClr val="tx1"/>
                </a:solidFill>
                <a:effectLst/>
                <a:latin typeface="+mn-lt"/>
                <a:ea typeface="+mn-ea"/>
                <a:cs typeface="+mn-cs"/>
              </a:rPr>
              <a:t>Tmall</a:t>
            </a:r>
            <a:r>
              <a:rPr lang="en-US" sz="1200" b="0" i="0" kern="1200" dirty="0">
                <a:solidFill>
                  <a:schemeClr val="tx1"/>
                </a:solidFill>
                <a:effectLst/>
                <a:latin typeface="+mn-lt"/>
                <a:ea typeface="+mn-ea"/>
                <a:cs typeface="+mn-cs"/>
              </a:rPr>
              <a:t>, and**** new retail shopping at Hema fresh which delivers fresh grocery to customer’s home within just 30minites, to ****local life services like Eleme which offers food-delivery </a:t>
            </a:r>
            <a:r>
              <a:rPr lang="en-US" altLang="zh-CN" sz="1200" b="0" i="0" kern="1200" dirty="0">
                <a:solidFill>
                  <a:schemeClr val="tx1"/>
                </a:solidFill>
                <a:effectLst/>
                <a:latin typeface="+mn-lt"/>
                <a:ea typeface="+mn-ea"/>
                <a:cs typeface="+mn-cs"/>
              </a:rPr>
              <a:t>for more than 2million restaurants with daily active users exceeding 260million people.</a:t>
            </a:r>
          </a:p>
          <a:p>
            <a:endParaRPr lang="en-US" altLang="zh-CN"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We also see the corresponding companies which achieve great success.</a:t>
            </a:r>
            <a:endParaRPr lang="en-US" altLang="zh-CN" dirty="0">
              <a:latin typeface="Roboto" pitchFamily="2" charset="0"/>
              <a:ea typeface="Roboto" pitchFamily="2" charset="0"/>
            </a:endParaRP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Roboto" pitchFamily="2" charset="0"/>
                <a:ea typeface="Roboto" pitchFamily="2" charset="0"/>
              </a:rPr>
              <a:t>//At Alibaba, we realize that </a:t>
            </a:r>
            <a:r>
              <a:rPr lang="en-US" sz="1200" b="0" i="0" kern="1200" dirty="0">
                <a:solidFill>
                  <a:schemeClr val="tx1"/>
                </a:solidFill>
                <a:effectLst/>
                <a:latin typeface="+mn-lt"/>
                <a:ea typeface="+mn-ea"/>
                <a:cs typeface="+mn-cs"/>
              </a:rPr>
              <a:t>simply offering click-and-collect on the web is no longer enough to satisfy customer expectations. Our customers always want more so at Alibaba, </a:t>
            </a:r>
          </a:p>
          <a:p>
            <a:endParaRPr lang="en-US" altLang="zh-CN" dirty="0"/>
          </a:p>
        </p:txBody>
      </p:sp>
      <p:sp>
        <p:nvSpPr>
          <p:cNvPr id="4" name="灯片编号占位符 3"/>
          <p:cNvSpPr>
            <a:spLocks noGrp="1"/>
          </p:cNvSpPr>
          <p:nvPr>
            <p:ph type="sldNum" sz="quarter" idx="5"/>
          </p:nvPr>
        </p:nvSpPr>
        <p:spPr/>
        <p:txBody>
          <a:bodyPr/>
          <a:lstStyle/>
          <a:p>
            <a:fld id="{A6C24010-0BD5-45B2-860A-5639D8CCAE43}" type="slidenum">
              <a:rPr lang="en-US" smtClean="0"/>
              <a:t>2</a:t>
            </a:fld>
            <a:endParaRPr lang="en-US" dirty="0"/>
          </a:p>
        </p:txBody>
      </p:sp>
    </p:spTree>
    <p:extLst>
      <p:ext uri="{BB962C8B-B14F-4D97-AF65-F5344CB8AC3E}">
        <p14:creationId xmlns:p14="http://schemas.microsoft.com/office/powerpoint/2010/main" val="2276320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specifically, the analyzing procedure can follow three steps. </a:t>
            </a:r>
            <a:r>
              <a:rPr lang="en-US" sz="1200" b="0" i="0" kern="1200" dirty="0">
                <a:solidFill>
                  <a:schemeClr val="tx1"/>
                </a:solidFill>
                <a:effectLst/>
                <a:latin typeface="+mn-lt"/>
                <a:ea typeface="+mn-ea"/>
                <a:cs typeface="+mn-cs"/>
              </a:rPr>
              <a:t>****</a:t>
            </a:r>
            <a:r>
              <a:rPr lang="en-US" dirty="0"/>
              <a:t>The first step is to </a:t>
            </a:r>
            <a:r>
              <a:rPr lang="en-US" altLang="zh-CN" dirty="0"/>
              <a:t>calculate the current on the reader coil. </a:t>
            </a:r>
            <a:r>
              <a:rPr lang="en-US" sz="1200" b="0" i="0" kern="1200" dirty="0">
                <a:solidFill>
                  <a:schemeClr val="tx1"/>
                </a:solidFill>
                <a:effectLst/>
                <a:latin typeface="+mn-lt"/>
                <a:ea typeface="+mn-ea"/>
                <a:cs typeface="+mn-cs"/>
              </a:rPr>
              <a:t>****</a:t>
            </a:r>
            <a:r>
              <a:rPr lang="en-US" altLang="zh-CN" dirty="0"/>
              <a:t>Then using the calculated current to analyze the generated magnetic field. </a:t>
            </a:r>
            <a:r>
              <a:rPr lang="en-US" sz="1200" b="0" i="0" kern="1200" dirty="0">
                <a:solidFill>
                  <a:schemeClr val="tx1"/>
                </a:solidFill>
                <a:effectLst/>
                <a:latin typeface="+mn-lt"/>
                <a:ea typeface="+mn-ea"/>
                <a:cs typeface="+mn-cs"/>
              </a:rPr>
              <a:t>****</a:t>
            </a:r>
            <a:r>
              <a:rPr lang="en-US" altLang="zh-CN" dirty="0"/>
              <a:t>Finally, based on the magnetic field, the signal received by the tag can be calculated based on </a:t>
            </a:r>
            <a:r>
              <a:rPr lang="en-US" sz="1200" dirty="0"/>
              <a:t>Faraday’s law of induction.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dirty="0"/>
              <a:t>Following this analyzing procedure, we can decouple the influence of reader circuit, range and tag orientation and then solve the range and orientation issues independently.</a:t>
            </a:r>
            <a:endParaRPr lang="en-US" dirty="0"/>
          </a:p>
          <a:p>
            <a:endParaRPr lang="en-US" dirty="0"/>
          </a:p>
          <a:p>
            <a:r>
              <a:rPr lang="en-US" dirty="0"/>
              <a:t>// </a:t>
            </a:r>
            <a:r>
              <a:rPr lang="en-US" altLang="zh-CN" dirty="0"/>
              <a:t>This step will cover the influence of reader circuits. </a:t>
            </a:r>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20</a:t>
            </a:fld>
            <a:endParaRPr lang="en-US" dirty="0"/>
          </a:p>
        </p:txBody>
      </p:sp>
    </p:spTree>
    <p:extLst>
      <p:ext uri="{BB962C8B-B14F-4D97-AF65-F5344CB8AC3E}">
        <p14:creationId xmlns:p14="http://schemas.microsoft.com/office/powerpoint/2010/main" val="299487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first introduce our first technique on solving range issue which is doing resonance engineering.</a:t>
            </a:r>
          </a:p>
          <a:p>
            <a:endParaRPr lang="en-US" altLang="zh-CN" dirty="0"/>
          </a:p>
          <a:p>
            <a:r>
              <a:rPr lang="en-US" altLang="zh-CN" dirty="0"/>
              <a:t>Resonating happens at the first stage. </a:t>
            </a:r>
            <a:r>
              <a:rPr lang="en-US" sz="1200" b="0" i="0" kern="1200" dirty="0">
                <a:solidFill>
                  <a:schemeClr val="tx1"/>
                </a:solidFill>
                <a:effectLst/>
                <a:latin typeface="+mn-lt"/>
                <a:ea typeface="+mn-ea"/>
                <a:cs typeface="+mn-cs"/>
              </a:rPr>
              <a:t>****</a:t>
            </a:r>
            <a:r>
              <a:rPr lang="en-US" altLang="zh-CN" dirty="0"/>
              <a:t>By adding a shunt capacitor to the reader coil, the circuit will form an RLC resonator. </a:t>
            </a:r>
            <a:r>
              <a:rPr lang="en-US" sz="1200" b="0" i="0" kern="1200" dirty="0">
                <a:solidFill>
                  <a:schemeClr val="tx1"/>
                </a:solidFill>
                <a:effectLst/>
                <a:latin typeface="+mn-lt"/>
                <a:ea typeface="+mn-ea"/>
                <a:cs typeface="+mn-cs"/>
              </a:rPr>
              <a:t>****</a:t>
            </a:r>
            <a:r>
              <a:rPr lang="en-US" altLang="zh-CN" dirty="0"/>
              <a:t>The energy stored in the capacitor and inductor will transfer to</a:t>
            </a:r>
            <a:r>
              <a:rPr lang="zh-CN" altLang="en-US" dirty="0"/>
              <a:t> </a:t>
            </a:r>
            <a:r>
              <a:rPr lang="en-US" altLang="zh-CN" dirty="0"/>
              <a:t>each</a:t>
            </a:r>
            <a:r>
              <a:rPr lang="zh-CN" altLang="en-US" dirty="0"/>
              <a:t> </a:t>
            </a:r>
            <a:r>
              <a:rPr lang="en-US" altLang="zh-CN" dirty="0"/>
              <a:t>other and the current on the coil I_L will be Q times of that from power source. Q here is called quality factor.</a:t>
            </a:r>
          </a:p>
          <a:p>
            <a:endParaRPr lang="en-US" altLang="zh-CN" dirty="0"/>
          </a:p>
          <a:p>
            <a:r>
              <a:rPr lang="en-US" sz="1200" b="0" i="0" kern="1200" dirty="0">
                <a:solidFill>
                  <a:schemeClr val="tx1"/>
                </a:solidFill>
                <a:effectLst/>
                <a:latin typeface="+mn-lt"/>
                <a:ea typeface="+mn-ea"/>
                <a:cs typeface="+mn-cs"/>
              </a:rPr>
              <a:t>****</a:t>
            </a:r>
            <a:r>
              <a:rPr lang="en-US" altLang="zh-CN" dirty="0"/>
              <a:t>After calculating the magnetic field strength in the second step, </a:t>
            </a:r>
            <a:r>
              <a:rPr lang="en-US" sz="1200" b="0" i="0" kern="1200" dirty="0">
                <a:solidFill>
                  <a:schemeClr val="tx1"/>
                </a:solidFill>
                <a:effectLst/>
                <a:latin typeface="+mn-lt"/>
                <a:ea typeface="+mn-ea"/>
                <a:cs typeface="+mn-cs"/>
              </a:rPr>
              <a:t>****</a:t>
            </a:r>
            <a:r>
              <a:rPr lang="en-US" altLang="zh-CN" dirty="0"/>
              <a:t>we can see that the signal strength is proportional to Q. Then a larger Q means longer range.</a:t>
            </a:r>
            <a:endParaRPr lang="en-US" dirty="0"/>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21</a:t>
            </a:fld>
            <a:endParaRPr lang="en-US" dirty="0"/>
          </a:p>
        </p:txBody>
      </p:sp>
    </p:spTree>
    <p:extLst>
      <p:ext uri="{BB962C8B-B14F-4D97-AF65-F5344CB8AC3E}">
        <p14:creationId xmlns:p14="http://schemas.microsoft.com/office/powerpoint/2010/main" val="1518410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But </a:t>
            </a:r>
            <a:r>
              <a:rPr lang="en-US" altLang="zh-CN" dirty="0"/>
              <a:t>too large</a:t>
            </a:r>
            <a:r>
              <a:rPr lang="en-US" dirty="0"/>
              <a:t> Q </a:t>
            </a:r>
            <a:r>
              <a:rPr lang="en-US" altLang="zh-CN" dirty="0"/>
              <a:t>will cause issue to RX</a:t>
            </a:r>
            <a:r>
              <a:rPr lang="en-US" dirty="0"/>
              <a:t>. As shown here, the reader will generate signal at a carrier frequency of 13.56 </a:t>
            </a:r>
            <a:r>
              <a:rPr lang="en-US" dirty="0" err="1"/>
              <a:t>MHz.</a:t>
            </a:r>
            <a:r>
              <a:rPr lang="en-US" dirty="0"/>
              <a:t> </a:t>
            </a:r>
            <a:r>
              <a:rPr lang="en-US" sz="1200" b="0" i="0" kern="1200" dirty="0">
                <a:solidFill>
                  <a:schemeClr val="tx1"/>
                </a:solidFill>
                <a:effectLst/>
                <a:latin typeface="+mn-lt"/>
                <a:ea typeface="+mn-ea"/>
                <a:cs typeface="+mn-cs"/>
              </a:rPr>
              <a:t>****</a:t>
            </a:r>
            <a:r>
              <a:rPr lang="en-US" dirty="0"/>
              <a:t>Then the tag will do double side band modulation with a small </a:t>
            </a:r>
            <a:r>
              <a:rPr lang="en-US" altLang="zh-CN" dirty="0"/>
              <a:t>subcarrier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TX and RX are sharing the same reader coil resonating at 13.56 MHz, </a:t>
            </a:r>
            <a:r>
              <a:rPr lang="en-US" sz="1200" b="0" i="0" kern="1200" dirty="0">
                <a:solidFill>
                  <a:schemeClr val="tx1"/>
                </a:solidFill>
                <a:effectLst/>
                <a:latin typeface="+mn-lt"/>
                <a:ea typeface="+mn-ea"/>
                <a:cs typeface="+mn-cs"/>
              </a:rPr>
              <a:t>****</a:t>
            </a:r>
            <a:r>
              <a:rPr lang="en-US" dirty="0"/>
              <a:t>large Q will suppress the tag signal a lot and reduce the reading range.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Therefore, the conventional wisdom is that the quality factor 𝑄 should stay low (around 10) to avoid large suppression on the tag signal</a:t>
            </a:r>
          </a:p>
          <a:p>
            <a:endParaRPr lang="en-US" sz="1200" b="0" i="0" u="none" strike="noStrike" kern="1200" baseline="0" dirty="0">
              <a:solidFill>
                <a:schemeClr val="tx1"/>
              </a:solidFill>
              <a:latin typeface="+mn-lt"/>
              <a:ea typeface="+mn-ea"/>
              <a:cs typeface="+mn-cs"/>
            </a:endParaRPr>
          </a:p>
          <a:p>
            <a:endParaRPr lang="en-US" dirty="0"/>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22</a:t>
            </a:fld>
            <a:endParaRPr lang="en-US" dirty="0"/>
          </a:p>
        </p:txBody>
      </p:sp>
    </p:spTree>
    <p:extLst>
      <p:ext uri="{BB962C8B-B14F-4D97-AF65-F5344CB8AC3E}">
        <p14:creationId xmlns:p14="http://schemas.microsoft.com/office/powerpoint/2010/main" val="3651422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But in fact </a:t>
            </a:r>
            <a:r>
              <a:rPr lang="en-US" sz="1200" b="0" i="0" u="none" strike="noStrike" kern="1200" baseline="0" dirty="0">
                <a:solidFill>
                  <a:schemeClr val="tx1"/>
                </a:solidFill>
                <a:latin typeface="+mn-lt"/>
                <a:ea typeface="+mn-ea"/>
                <a:cs typeface="+mn-cs"/>
              </a:rPr>
              <a:t>the required bandwidth is</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 mainly dominated by the subcarrier. For TX or RX communication,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bandwidth is smaller than 100kHz. So there will be a large room for </a:t>
            </a:r>
            <a:r>
              <a:rPr lang="en-US" altLang="zh-CN" sz="1200" b="0" i="0" u="none" strike="noStrike" kern="1200" baseline="0" dirty="0">
                <a:solidFill>
                  <a:schemeClr val="tx1"/>
                </a:solidFill>
                <a:latin typeface="+mn-lt"/>
                <a:ea typeface="+mn-ea"/>
                <a:cs typeface="+mn-cs"/>
              </a:rPr>
              <a:t>larger</a:t>
            </a:r>
            <a:r>
              <a:rPr lang="en-US" sz="1200" b="0" i="0" u="none" strike="noStrike" kern="1200" baseline="0" dirty="0">
                <a:solidFill>
                  <a:schemeClr val="tx1"/>
                </a:solidFill>
                <a:latin typeface="+mn-lt"/>
                <a:ea typeface="+mn-ea"/>
                <a:cs typeface="+mn-cs"/>
              </a:rPr>
              <a:t> Q if we separate the TX and RX coils.</a:t>
            </a:r>
            <a:r>
              <a:rPr lang="en-US" sz="1200" b="0" i="0" kern="120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 Let the TX coil resonate at 13.56MHz and RX coil resonate at 14.01 or 13.11 </a:t>
            </a:r>
            <a:r>
              <a:rPr lang="en-US" sz="1200" b="0" i="0" u="none" strike="noStrike" kern="1200" baseline="0" dirty="0" err="1">
                <a:solidFill>
                  <a:schemeClr val="tx1"/>
                </a:solidFill>
                <a:latin typeface="+mn-lt"/>
                <a:ea typeface="+mn-ea"/>
                <a:cs typeface="+mn-cs"/>
              </a:rPr>
              <a:t>MHz.</a:t>
            </a:r>
            <a:r>
              <a:rPr lang="en-US" sz="1200" b="0" i="0" u="none" strike="noStrike" kern="1200" baseline="0" dirty="0">
                <a:solidFill>
                  <a:schemeClr val="tx1"/>
                </a:solidFill>
                <a:latin typeface="+mn-lt"/>
                <a:ea typeface="+mn-ea"/>
                <a:cs typeface="+mn-cs"/>
              </a:rPr>
              <a:t> With this design,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a:t>
            </a:r>
            <a:r>
              <a:rPr lang="en-US" altLang="zh-CN" sz="1200" b="0" i="0" u="none" strike="noStrike" kern="1200" baseline="0" dirty="0">
                <a:solidFill>
                  <a:schemeClr val="tx1"/>
                </a:solidFill>
                <a:latin typeface="+mn-lt"/>
                <a:ea typeface="+mn-ea"/>
                <a:cs typeface="+mn-cs"/>
              </a:rPr>
              <a:t>Q value can be around 20 times comparing to the current accepted value which boosts the range a lot.</a:t>
            </a:r>
            <a:endParaRPr lang="en-US" dirty="0"/>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23</a:t>
            </a:fld>
            <a:endParaRPr lang="en-US" dirty="0"/>
          </a:p>
        </p:txBody>
      </p:sp>
    </p:spTree>
    <p:extLst>
      <p:ext uri="{BB962C8B-B14F-4D97-AF65-F5344CB8AC3E}">
        <p14:creationId xmlns:p14="http://schemas.microsoft.com/office/powerpoint/2010/main" val="2392720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technique is using multiple coils to deal with orientation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There has been some work on using multiple coils in wireless power transfer. </a:t>
            </a:r>
            <a:r>
              <a:rPr lang="en-US" sz="1200" b="0" i="0" kern="1200" dirty="0">
                <a:solidFill>
                  <a:schemeClr val="tx1"/>
                </a:solidFill>
                <a:effectLst/>
                <a:latin typeface="+mn-lt"/>
                <a:ea typeface="+mn-ea"/>
                <a:cs typeface="+mn-cs"/>
              </a:rPr>
              <a:t>****</a:t>
            </a:r>
            <a:r>
              <a:rPr lang="en-US" altLang="zh-CN" dirty="0"/>
              <a:t>Since the TX and RX are close coupled, the feedback can be measured and can do c</a:t>
            </a:r>
            <a:r>
              <a:rPr lang="en-US" dirty="0"/>
              <a:t>lose form calculation. </a:t>
            </a:r>
            <a:r>
              <a:rPr lang="en-US" sz="1200" b="0" i="0" kern="1200" dirty="0">
                <a:solidFill>
                  <a:schemeClr val="tx1"/>
                </a:solidFill>
                <a:effectLst/>
                <a:latin typeface="+mn-lt"/>
                <a:ea typeface="+mn-ea"/>
                <a:cs typeface="+mn-cs"/>
              </a:rPr>
              <a:t>****</a:t>
            </a:r>
            <a:r>
              <a:rPr lang="en-US" altLang="zh-CN" dirty="0"/>
              <a:t>Since the coupling of NFC at a long range is negligible,</a:t>
            </a:r>
            <a:r>
              <a:rPr lang="zh-CN" altLang="en-US" dirty="0"/>
              <a:t> </a:t>
            </a:r>
            <a:r>
              <a:rPr lang="en-US" dirty="0"/>
              <a:t>this feedback based method is not appliable to NFC.</a:t>
            </a:r>
          </a:p>
        </p:txBody>
      </p:sp>
      <p:sp>
        <p:nvSpPr>
          <p:cNvPr id="4" name="灯片编号占位符 3"/>
          <p:cNvSpPr>
            <a:spLocks noGrp="1"/>
          </p:cNvSpPr>
          <p:nvPr>
            <p:ph type="sldNum" sz="quarter" idx="5"/>
          </p:nvPr>
        </p:nvSpPr>
        <p:spPr/>
        <p:txBody>
          <a:bodyPr/>
          <a:lstStyle/>
          <a:p>
            <a:fld id="{A6C24010-0BD5-45B2-860A-5639D8CCAE43}" type="slidenum">
              <a:rPr lang="en-US" smtClean="0"/>
              <a:t>24</a:t>
            </a:fld>
            <a:endParaRPr lang="en-US" dirty="0"/>
          </a:p>
        </p:txBody>
      </p:sp>
    </p:spTree>
    <p:extLst>
      <p:ext uri="{BB962C8B-B14F-4D97-AF65-F5344CB8AC3E}">
        <p14:creationId xmlns:p14="http://schemas.microsoft.com/office/powerpoint/2010/main" val="2009629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a:t>
            </a:r>
            <a:r>
              <a:rPr lang="en-US" sz="1200" b="0" i="0" kern="1200" dirty="0">
                <a:solidFill>
                  <a:schemeClr val="tx1"/>
                </a:solidFill>
                <a:effectLst/>
                <a:latin typeface="+mn-lt"/>
                <a:ea typeface="+mn-ea"/>
                <a:cs typeface="+mn-cs"/>
              </a:rPr>
              <a:t>****</a:t>
            </a:r>
            <a:r>
              <a:rPr lang="en-US" dirty="0"/>
              <a:t>we need to accept the open-loop scanning method like the RF beamforming sweeping. However, in this method,</a:t>
            </a:r>
            <a:r>
              <a:rPr lang="en-US" sz="1200" b="0" i="0" kern="1200" dirty="0">
                <a:solidFill>
                  <a:schemeClr val="tx1"/>
                </a:solidFill>
                <a:effectLst/>
                <a:latin typeface="+mn-lt"/>
                <a:ea typeface="+mn-ea"/>
                <a:cs typeface="+mn-cs"/>
              </a:rPr>
              <a:t> ****</a:t>
            </a:r>
            <a:r>
              <a:rPr lang="en-US" dirty="0"/>
              <a:t> the sweeping complexity is exponentially increased based on the M phase number and the N transmitting antennas, which can be very large and introduce unacceptable time complexity.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dirty="0"/>
              <a:t>We found that under low coupling scenario, the optimal phase combination between </a:t>
            </a:r>
            <a:r>
              <a:rPr lang="en-US" dirty="0" err="1"/>
              <a:t>multicoil</a:t>
            </a:r>
            <a:r>
              <a:rPr lang="en-US" dirty="0"/>
              <a:t> can be identified by binary searchi</a:t>
            </a:r>
            <a:r>
              <a:rPr lang="en-US" altLang="zh-CN" dirty="0"/>
              <a:t>ng 0 and </a:t>
            </a:r>
            <a:r>
              <a:rPr lang="el-GR" altLang="zh-CN" dirty="0"/>
              <a:t>π</a:t>
            </a:r>
            <a:r>
              <a:rPr lang="en-US" altLang="zh-CN" dirty="0"/>
              <a:t> phase. This can reduce the complexity substantially. </a:t>
            </a:r>
            <a:endParaRPr lang="en-US" dirty="0"/>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25</a:t>
            </a:fld>
            <a:endParaRPr lang="en-US" dirty="0"/>
          </a:p>
        </p:txBody>
      </p:sp>
    </p:spTree>
    <p:extLst>
      <p:ext uri="{BB962C8B-B14F-4D97-AF65-F5344CB8AC3E}">
        <p14:creationId xmlns:p14="http://schemas.microsoft.com/office/powerpoint/2010/main" val="3911250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have another two techniques which utilize the properties of low frequency magnetic wave. </a:t>
            </a:r>
          </a:p>
          <a:p>
            <a:endParaRPr lang="en-US" dirty="0"/>
          </a:p>
          <a:p>
            <a:r>
              <a:rPr lang="en-US" dirty="0"/>
              <a:t>****One is the passive self interference cancellation design. It contains ****the high-Q Coil rejection introduced by the TX/RX separation, ****the ultra-narrow-band crystal notch filter and ****the filtering at Intermedia frequency and digital domain.</a:t>
            </a:r>
          </a:p>
          <a:p>
            <a:r>
              <a:rPr lang="en-US" dirty="0"/>
              <a:t>****This technique improves the reading range of RX.</a:t>
            </a:r>
          </a:p>
          <a:p>
            <a:endParaRPr lang="en-US" dirty="0"/>
          </a:p>
          <a:p>
            <a:r>
              <a:rPr lang="en-US" dirty="0"/>
              <a:t>****Another one is the passive magnetic repeater design. The magnetic repeater is exited by the TX coils and does not need other power source such as battery.</a:t>
            </a:r>
          </a:p>
          <a:p>
            <a:r>
              <a:rPr lang="en-US" dirty="0"/>
              <a:t>This technique can further improve the reading range and the reliability.</a:t>
            </a:r>
          </a:p>
        </p:txBody>
      </p:sp>
      <p:sp>
        <p:nvSpPr>
          <p:cNvPr id="4" name="灯片编号占位符 3"/>
          <p:cNvSpPr>
            <a:spLocks noGrp="1"/>
          </p:cNvSpPr>
          <p:nvPr>
            <p:ph type="sldNum" sz="quarter" idx="5"/>
          </p:nvPr>
        </p:nvSpPr>
        <p:spPr/>
        <p:txBody>
          <a:bodyPr/>
          <a:lstStyle/>
          <a:p>
            <a:fld id="{A6C24010-0BD5-45B2-860A-5639D8CCAE43}" type="slidenum">
              <a:rPr lang="en-US" smtClean="0"/>
              <a:t>26</a:t>
            </a:fld>
            <a:endParaRPr lang="en-US" dirty="0"/>
          </a:p>
        </p:txBody>
      </p:sp>
    </p:spTree>
    <p:extLst>
      <p:ext uri="{BB962C8B-B14F-4D97-AF65-F5344CB8AC3E}">
        <p14:creationId xmlns:p14="http://schemas.microsoft.com/office/powerpoint/2010/main" val="177333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built a </a:t>
            </a:r>
            <a:r>
              <a:rPr lang="en-US" altLang="zh-CN" dirty="0"/>
              <a:t>self designed reader. The hardware design contains a</a:t>
            </a:r>
            <a:r>
              <a:rPr lang="en-US" dirty="0"/>
              <a:t> multiple chain TX module, TX to RX </a:t>
            </a:r>
            <a:r>
              <a:rPr lang="en-US" altLang="zh-CN" dirty="0"/>
              <a:t>interference cancelled RX </a:t>
            </a:r>
            <a:r>
              <a:rPr lang="en-US" dirty="0"/>
              <a:t>module and </a:t>
            </a:r>
            <a:r>
              <a:rPr lang="en-US" sz="1200" b="0" i="0" u="none" strike="noStrike" kern="1200" baseline="0" dirty="0">
                <a:solidFill>
                  <a:schemeClr val="tx1"/>
                </a:solidFill>
                <a:latin typeface="+mn-lt"/>
                <a:ea typeface="+mn-ea"/>
                <a:cs typeface="+mn-cs"/>
              </a:rPr>
              <a:t>a</a:t>
            </a:r>
            <a:r>
              <a:rPr lang="en-US" altLang="zh-CN" sz="1200" b="0" i="0"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STM32 ARM processor</a:t>
            </a:r>
            <a:r>
              <a:rPr lang="en-US" sz="1200" b="0" i="0" u="none" strike="noStrike" kern="1200" baseline="0" dirty="0">
                <a:solidFill>
                  <a:schemeClr val="tx1"/>
                </a:solidFill>
                <a:latin typeface="+mn-lt"/>
                <a:ea typeface="+mn-ea"/>
                <a:cs typeface="+mn-cs"/>
              </a:rPr>
              <a:t>. The coil of the reader is a 0.9m×1.1m aluminum loop and the tag we used is a c</a:t>
            </a:r>
            <a:r>
              <a:rPr lang="en-US" altLang="zh-CN" sz="1200" dirty="0"/>
              <a:t>ommercial ISO15693 NFC tag</a:t>
            </a:r>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For the software, we implemented the ISO 15693 compatible protocol in C++ which contains multiple access function. The final reading rate is 50 tags/s.</a:t>
            </a:r>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27</a:t>
            </a:fld>
            <a:endParaRPr lang="en-US" dirty="0"/>
          </a:p>
        </p:txBody>
      </p:sp>
    </p:spTree>
    <p:extLst>
      <p:ext uri="{BB962C8B-B14F-4D97-AF65-F5344CB8AC3E}">
        <p14:creationId xmlns:p14="http://schemas.microsoft.com/office/powerpoint/2010/main" val="4262418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will first evaluate the range performance. </a:t>
            </a:r>
            <a:r>
              <a:rPr lang="en-US" sz="1200" b="0" i="0" kern="1200" dirty="0">
                <a:solidFill>
                  <a:schemeClr val="tx1"/>
                </a:solidFill>
                <a:effectLst/>
                <a:latin typeface="+mn-lt"/>
                <a:ea typeface="+mn-ea"/>
                <a:cs typeface="+mn-cs"/>
              </a:rPr>
              <a:t>****</a:t>
            </a:r>
            <a:r>
              <a:rPr lang="en-US" dirty="0"/>
              <a:t>The distance between the tag and NFC reader</a:t>
            </a:r>
            <a:r>
              <a:rPr lang="en-US" altLang="zh-CN" dirty="0"/>
              <a:t>s</a:t>
            </a:r>
            <a:r>
              <a:rPr lang="en-US" dirty="0"/>
              <a:t> are</a:t>
            </a:r>
            <a:r>
              <a:rPr lang="en-US" altLang="zh-CN" dirty="0"/>
              <a:t> changed to </a:t>
            </a:r>
            <a:r>
              <a:rPr lang="en-US" dirty="0"/>
              <a:t>find the longest range of commercial readers.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smartphone can only read tags around 1 cm away.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An open source NFC platform </a:t>
            </a:r>
            <a:r>
              <a:rPr lang="en-US" sz="1200" b="0" i="0" u="none" strike="noStrike" kern="1200" baseline="0" dirty="0" err="1">
                <a:solidFill>
                  <a:schemeClr val="tx1"/>
                </a:solidFill>
                <a:latin typeface="+mn-lt"/>
                <a:ea typeface="+mn-ea"/>
                <a:cs typeface="+mn-cs"/>
              </a:rPr>
              <a:t>Proxmark</a:t>
            </a:r>
            <a:r>
              <a:rPr lang="en-US" sz="1200" b="0" i="0" u="none" strike="noStrike" kern="1200" baseline="0" dirty="0">
                <a:solidFill>
                  <a:schemeClr val="tx1"/>
                </a:solidFill>
                <a:latin typeface="+mn-lt"/>
                <a:ea typeface="+mn-ea"/>
                <a:cs typeface="+mn-cs"/>
              </a:rPr>
              <a:t> can read tags at a distance of no more than 15 cm. As a result, they are mainly used as a tool for proximity applications.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To our knowledge, RD5101 reaches the longest reading range of NFC reader </a:t>
            </a:r>
            <a:r>
              <a:rPr lang="en-US" altLang="zh-CN" sz="1200" b="0" i="0" u="none" strike="noStrike" kern="1200" baseline="0" dirty="0">
                <a:solidFill>
                  <a:schemeClr val="tx1"/>
                </a:solidFill>
                <a:latin typeface="+mn-lt"/>
                <a:ea typeface="+mn-ea"/>
                <a:cs typeface="+mn-cs"/>
              </a:rPr>
              <a:t>which </a:t>
            </a:r>
            <a:r>
              <a:rPr lang="en-US" sz="1200" b="0" i="0" u="none" strike="noStrike" kern="1200" baseline="0" dirty="0">
                <a:solidFill>
                  <a:schemeClr val="tx1"/>
                </a:solidFill>
                <a:latin typeface="+mn-lt"/>
                <a:ea typeface="+mn-ea"/>
                <a:cs typeface="+mn-cs"/>
              </a:rPr>
              <a:t>can read tags up to 90 cm away.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our NFC+ setup,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TX coil and RX coil are placed 3m apart and the tag moves in between.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By utilizing all the techniques in NFC+, our system can cover the whole range of 3m.</a:t>
            </a:r>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28</a:t>
            </a:fld>
            <a:endParaRPr lang="en-US" dirty="0"/>
          </a:p>
        </p:txBody>
      </p:sp>
    </p:spTree>
    <p:extLst>
      <p:ext uri="{BB962C8B-B14F-4D97-AF65-F5344CB8AC3E}">
        <p14:creationId xmlns:p14="http://schemas.microsoft.com/office/powerpoint/2010/main" val="195643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then conduct a simple experiment to illustrate the effectiveness of NFC+’s magnetic beamforming comparing to normal NFC and UHF.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tag will be placed in front of reader and rotate by 180 degree.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measured signal strength loss is </a:t>
            </a:r>
            <a:r>
              <a:rPr lang="en-US" altLang="zh-CN" sz="1200" b="0" i="0" u="none" strike="noStrike" kern="1200" baseline="0" dirty="0">
                <a:solidFill>
                  <a:schemeClr val="tx1"/>
                </a:solidFill>
                <a:latin typeface="+mn-lt"/>
                <a:ea typeface="+mn-ea"/>
                <a:cs typeface="+mn-cs"/>
              </a:rPr>
              <a:t>shown here</a:t>
            </a:r>
            <a:r>
              <a:rPr lang="en-US" sz="1200" b="0" i="0" u="none" strike="noStrike" kern="1200" baseline="0" dirty="0">
                <a:solidFill>
                  <a:schemeClr val="tx1"/>
                </a:solidFill>
                <a:latin typeface="+mn-lt"/>
                <a:ea typeface="+mn-ea"/>
                <a:cs typeface="+mn-cs"/>
              </a:rPr>
              <a:t>, we can see that both the UHF RFID tag and NFC tag experience more than 30 dB signal strength loss when its antenna is perpendicular (90◦) to the reader antenna.</a:t>
            </a:r>
          </a:p>
          <a:p>
            <a:r>
              <a:rPr lang="en-US" sz="1200" b="0" i="0" u="none" strike="noStrike" kern="1200" baseline="0" dirty="0">
                <a:solidFill>
                  <a:schemeClr val="tx1"/>
                </a:solidFill>
                <a:latin typeface="+mn-lt"/>
                <a:ea typeface="+mn-ea"/>
                <a:cs typeface="+mn-cs"/>
              </a:rPr>
              <a:t>While in NFC+,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another pair TX and </a:t>
            </a:r>
            <a:r>
              <a:rPr lang="en-US" altLang="zh-CN" sz="1200" b="0" i="0" u="none" strike="noStrike" kern="1200" baseline="0" dirty="0">
                <a:solidFill>
                  <a:schemeClr val="tx1"/>
                </a:solidFill>
                <a:latin typeface="+mn-lt"/>
                <a:ea typeface="+mn-ea"/>
                <a:cs typeface="+mn-cs"/>
              </a:rPr>
              <a:t>RX coil are</a:t>
            </a:r>
            <a:r>
              <a:rPr lang="en-US" sz="1200" b="0" i="0" u="none" strike="noStrike" kern="1200" baseline="0" dirty="0">
                <a:solidFill>
                  <a:schemeClr val="tx1"/>
                </a:solidFill>
                <a:latin typeface="+mn-lt"/>
                <a:ea typeface="+mn-ea"/>
                <a:cs typeface="+mn-cs"/>
              </a:rPr>
              <a:t> used and the magnetic beamforming is done.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results shows that even in the worst case, NFC+ only experiences around 3 dB signal strength degradation.</a:t>
            </a:r>
          </a:p>
          <a:p>
            <a:endParaRPr lang="en-US" sz="1200" b="0" i="0" u="none" strike="noStrike" kern="1200" baseline="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A6C24010-0BD5-45B2-860A-5639D8CCAE43}" type="slidenum">
              <a:rPr lang="en-US" smtClean="0"/>
              <a:t>29</a:t>
            </a:fld>
            <a:endParaRPr lang="en-US" dirty="0"/>
          </a:p>
        </p:txBody>
      </p:sp>
    </p:spTree>
    <p:extLst>
      <p:ext uri="{BB962C8B-B14F-4D97-AF65-F5344CB8AC3E}">
        <p14:creationId xmlns:p14="http://schemas.microsoft.com/office/powerpoint/2010/main" val="137083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we know that the booming of O2O is just about to start. </a:t>
            </a:r>
            <a:r>
              <a:rPr lang="en-US" sz="1200" b="0" i="0" kern="1200" dirty="0">
                <a:solidFill>
                  <a:schemeClr val="tx1"/>
                </a:solidFill>
                <a:effectLst/>
                <a:latin typeface="+mn-lt"/>
                <a:ea typeface="+mn-ea"/>
                <a:cs typeface="+mn-cs"/>
              </a:rPr>
              <a:t>****</a:t>
            </a:r>
            <a:r>
              <a:rPr lang="en-US" dirty="0"/>
              <a:t>Let’s take a look at the chart shown above. We can see that today’s online sale is just 10- 20 percent of the whole online and offline combined together,. So there is a trillion dollar opportunity and the O2O trend will continue to grow rapidly to close this gap.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dirty="0"/>
              <a:t>More importantly, this year, the COVID-19 pandemic may completely change the life style of people on earth. </a:t>
            </a:r>
            <a:r>
              <a:rPr lang="en-US" sz="1200" b="0" i="0" kern="1200" dirty="0">
                <a:solidFill>
                  <a:schemeClr val="tx1"/>
                </a:solidFill>
                <a:effectLst/>
                <a:latin typeface="+mn-lt"/>
                <a:ea typeface="+mn-ea"/>
                <a:cs typeface="+mn-cs"/>
              </a:rPr>
              <a:t>****</a:t>
            </a:r>
            <a:r>
              <a:rPr lang="en-US" dirty="0"/>
              <a:t>Now many people like me totally rely on O2O grocery and food delivery for living.  So, we expect these changes to further accelerate the growth of the online-to-offline services offered by major Internet companies.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is very important since it occupies large proportion of total business. As the data from </a:t>
            </a:r>
            <a:r>
              <a:rPr lang="en-US" dirty="0" err="1"/>
              <a:t>statista</a:t>
            </a:r>
            <a:r>
              <a:rPr lang="en-US" dirty="0"/>
              <a:t> shows,</a:t>
            </a:r>
          </a:p>
          <a:p>
            <a:r>
              <a:rPr lang="en-US" sz="1200" b="0" i="0" kern="1200" dirty="0">
                <a:solidFill>
                  <a:schemeClr val="tx1"/>
                </a:solidFill>
                <a:effectLst/>
                <a:latin typeface="+mn-lt"/>
                <a:ea typeface="+mn-ea"/>
                <a:cs typeface="+mn-cs"/>
              </a:rPr>
              <a:t>The </a:t>
            </a:r>
            <a:r>
              <a:rPr lang="en-US" altLang="zh-CN" sz="1200" b="0" i="0" kern="1200" dirty="0">
                <a:solidFill>
                  <a:schemeClr val="tx1"/>
                </a:solidFill>
                <a:effectLst/>
                <a:latin typeface="+mn-lt"/>
                <a:ea typeface="+mn-ea"/>
                <a:cs typeface="+mn-cs"/>
              </a:rPr>
              <a:t>offline </a:t>
            </a:r>
            <a:r>
              <a:rPr lang="en-US" sz="1200" b="0" i="0" kern="1200" dirty="0">
                <a:solidFill>
                  <a:schemeClr val="tx1"/>
                </a:solidFill>
                <a:effectLst/>
                <a:latin typeface="+mn-lt"/>
                <a:ea typeface="+mn-ea"/>
                <a:cs typeface="+mn-cs"/>
              </a:rPr>
              <a:t>retail sales accounted for 86% of all retail sales worldwide</a:t>
            </a:r>
          </a:p>
          <a:p>
            <a:r>
              <a:rPr lang="en-US" dirty="0"/>
              <a:t>In China, 79% or total retail sales offline.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in U.S., only </a:t>
            </a:r>
            <a:r>
              <a:rPr lang="en-US" altLang="zh-CN" dirty="0"/>
              <a:t>90</a:t>
            </a:r>
            <a:r>
              <a:rPr lang="en-US" dirty="0"/>
              <a:t>% is made offline.</a:t>
            </a:r>
          </a:p>
          <a:p>
            <a:endParaRPr lang="en-US" dirty="0"/>
          </a:p>
          <a:p>
            <a:r>
              <a:rPr lang="en-US" dirty="0"/>
              <a:t>There is still large room for offline business to online emerging.</a:t>
            </a:r>
          </a:p>
          <a:p>
            <a:endParaRPr lang="en-US" dirty="0"/>
          </a:p>
          <a:p>
            <a:r>
              <a:rPr lang="en-US" dirty="0"/>
              <a:t>This year, the COVID-19 pandemic change the life style a lot. More and more people </a:t>
            </a:r>
            <a:r>
              <a:rPr lang="en-US" altLang="zh-CN" dirty="0"/>
              <a:t>choose to use grocery delivery or food delivery for daily life. </a:t>
            </a:r>
            <a:endParaRPr lang="en-US" dirty="0"/>
          </a:p>
          <a:p>
            <a:endParaRPr lang="en-US" dirty="0"/>
          </a:p>
          <a:p>
            <a:endParaRPr lang="en-US" dirty="0"/>
          </a:p>
          <a:p>
            <a:r>
              <a:rPr lang="en-US" dirty="0">
                <a:hlinkClick r:id="rId3"/>
              </a:rPr>
              <a:t>https://www.statista.com/statistics/1129915/china-ecommerce-share-of-retail-sales/</a:t>
            </a:r>
            <a:endParaRPr lang="en-US" dirty="0"/>
          </a:p>
          <a:p>
            <a:r>
              <a:rPr lang="en-US" dirty="0">
                <a:hlinkClick r:id="rId4"/>
              </a:rPr>
              <a:t>https://www.statista.com/statistics/534123/e-commerce-share-of-retail-sales-worldwide/</a:t>
            </a:r>
            <a:endParaRPr lang="en-US" dirty="0"/>
          </a:p>
          <a:p>
            <a:r>
              <a:rPr lang="en-US" dirty="0">
                <a:hlinkClick r:id="rId5"/>
              </a:rPr>
              <a:t>https://www.statista.com/chart/14011/e-commerce-share-of-total-retail-sales/</a:t>
            </a:r>
            <a:endParaRPr lang="en-US" dirty="0"/>
          </a:p>
          <a:p>
            <a:r>
              <a:rPr lang="en-US" dirty="0">
                <a:hlinkClick r:id="rId6"/>
              </a:rPr>
              <a:t>https://www.statista.com/statistics/187439/share-of-e-commerce-sales-in-total-us-retail-sales-in-2010/</a:t>
            </a:r>
            <a:endParaRPr lang="en-US" dirty="0"/>
          </a:p>
          <a:p>
            <a:endParaRPr lang="en-US" dirty="0"/>
          </a:p>
          <a:p>
            <a:r>
              <a:rPr lang="en-US" dirty="0">
                <a:hlinkClick r:id="rId7"/>
              </a:rPr>
              <a:t>https://www.emarketer.com/content/global-ecommerce-2019</a:t>
            </a:r>
            <a:endParaRPr lang="en-US" dirty="0">
              <a:hlinkClick r:id="" action="ppaction://noaction"/>
            </a:endParaRPr>
          </a:p>
          <a:p>
            <a:endParaRPr lang="en-US" dirty="0">
              <a:hlinkClick r:id="" action="ppaction://noaction"/>
            </a:endParaRPr>
          </a:p>
          <a:p>
            <a:r>
              <a:rPr lang="en-US" dirty="0">
                <a:hlinkClick r:id="" action="ppaction://noaction"/>
              </a:rPr>
              <a:t>https://www.digitalcommerce360.com/article/global-ecommerce-sales/</a:t>
            </a:r>
            <a:endParaRPr lang="en-US" dirty="0"/>
          </a:p>
          <a:p>
            <a:r>
              <a:rPr lang="en-US" dirty="0">
                <a:hlinkClick r:id="rId8"/>
              </a:rPr>
              <a:t>https://www.digitalcommerce360.com/article/e-commerce-sales-retail-sales-ten-year-review/</a:t>
            </a:r>
            <a:endParaRPr lang="en-US" dirty="0"/>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3</a:t>
            </a:fld>
            <a:endParaRPr lang="en-US" dirty="0"/>
          </a:p>
        </p:txBody>
      </p:sp>
    </p:spTree>
    <p:extLst>
      <p:ext uri="{BB962C8B-B14F-4D97-AF65-F5344CB8AC3E}">
        <p14:creationId xmlns:p14="http://schemas.microsoft.com/office/powerpoint/2010/main" val="1062339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we will show a lab demo </a:t>
            </a:r>
            <a:r>
              <a:rPr lang="en-US" altLang="zh-CN" dirty="0"/>
              <a:t>simulating</a:t>
            </a:r>
            <a:r>
              <a:rPr lang="en-US" dirty="0"/>
              <a:t> the logistic network case. </a:t>
            </a:r>
            <a:r>
              <a:rPr lang="en-US" altLang="zh-CN" dirty="0"/>
              <a:t>In the region, </a:t>
            </a:r>
            <a:r>
              <a:rPr lang="en-US" sz="1200" b="0" i="0" kern="1200" dirty="0">
                <a:solidFill>
                  <a:schemeClr val="tx1"/>
                </a:solidFill>
                <a:effectLst/>
                <a:latin typeface="+mn-lt"/>
                <a:ea typeface="+mn-ea"/>
                <a:cs typeface="+mn-cs"/>
              </a:rPr>
              <a:t>****</a:t>
            </a:r>
            <a:r>
              <a:rPr lang="en-US" altLang="zh-CN" dirty="0"/>
              <a:t>we deployed two TX coils and two RX coils covering a checking zone.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16 NFC tags are attached to some </a:t>
            </a:r>
            <a:r>
              <a:rPr lang="en-US" altLang="zh-CN" dirty="0"/>
              <a:t>most RF unfriendly </a:t>
            </a:r>
            <a:r>
              <a:rPr lang="en-US" sz="1200" b="0" i="0" u="none" strike="noStrike" kern="1200" baseline="0" dirty="0">
                <a:solidFill>
                  <a:schemeClr val="tx1"/>
                </a:solidFill>
                <a:latin typeface="+mn-lt"/>
                <a:ea typeface="+mn-ea"/>
                <a:cs typeface="+mn-cs"/>
              </a:rPr>
              <a:t>merchandise </a:t>
            </a:r>
            <a:r>
              <a:rPr lang="en-US" altLang="zh-CN" dirty="0"/>
              <a:t>such as </a:t>
            </a:r>
            <a:r>
              <a:rPr lang="en-US" altLang="zh-CN" sz="1200" b="0"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ottle water and coke, can coke and boxed milk. </a:t>
            </a:r>
            <a:r>
              <a:rPr lang="en-US" altLang="zh-CN" dirty="0"/>
              <a:t>The </a:t>
            </a:r>
            <a:r>
              <a:rPr lang="en-US" sz="1200" b="0" i="0" u="none" strike="noStrike" kern="1200" baseline="0" dirty="0">
                <a:solidFill>
                  <a:schemeClr val="tx1"/>
                </a:solidFill>
                <a:latin typeface="+mn-lt"/>
                <a:ea typeface="+mn-ea"/>
                <a:cs typeface="+mn-cs"/>
              </a:rPr>
              <a:t>merchandises</a:t>
            </a:r>
            <a:r>
              <a:rPr lang="en-US" altLang="zh-CN" dirty="0"/>
              <a:t> are placed on a trolley with random orientation. </a:t>
            </a:r>
          </a:p>
          <a:p>
            <a:endParaRPr lang="en-US" dirty="0"/>
          </a:p>
          <a:p>
            <a:r>
              <a:rPr lang="en-US" sz="1200" b="0" i="0" kern="1200" dirty="0">
                <a:solidFill>
                  <a:schemeClr val="tx1"/>
                </a:solidFill>
                <a:effectLst/>
                <a:latin typeface="+mn-lt"/>
                <a:ea typeface="+mn-ea"/>
                <a:cs typeface="+mn-cs"/>
              </a:rPr>
              <a:t>****</a:t>
            </a:r>
            <a:r>
              <a:rPr lang="en-US" dirty="0"/>
              <a:t>The trolley is pushed through the checking zone and the UID of tags are read. </a:t>
            </a:r>
          </a:p>
          <a:p>
            <a:endParaRPr lang="en-US" dirty="0"/>
          </a:p>
          <a:p>
            <a:r>
              <a:rPr lang="en-US" dirty="0"/>
              <a:t>By comparing with the ground truth, we can get the miss reading number and the cross reading number.</a:t>
            </a:r>
          </a:p>
          <a:p>
            <a:endParaRPr lang="en-US" dirty="0"/>
          </a:p>
          <a:p>
            <a:r>
              <a:rPr lang="en-US" dirty="0"/>
              <a:t>We also did similar evaluations for NFC and UHF system.</a:t>
            </a:r>
          </a:p>
          <a:p>
            <a:endParaRPr lang="en-US" dirty="0"/>
          </a:p>
          <a:p>
            <a:r>
              <a:rPr lang="en-US" dirty="0"/>
              <a:t>?We deployed NFC+ system in the </a:t>
            </a:r>
          </a:p>
        </p:txBody>
      </p:sp>
      <p:sp>
        <p:nvSpPr>
          <p:cNvPr id="4" name="灯片编号占位符 3"/>
          <p:cNvSpPr>
            <a:spLocks noGrp="1"/>
          </p:cNvSpPr>
          <p:nvPr>
            <p:ph type="sldNum" sz="quarter" idx="5"/>
          </p:nvPr>
        </p:nvSpPr>
        <p:spPr/>
        <p:txBody>
          <a:bodyPr/>
          <a:lstStyle/>
          <a:p>
            <a:fld id="{A6C24010-0BD5-45B2-860A-5639D8CCAE43}" type="slidenum">
              <a:rPr lang="en-US" smtClean="0"/>
              <a:t>30</a:t>
            </a:fld>
            <a:endParaRPr lang="en-US" dirty="0"/>
          </a:p>
        </p:txBody>
      </p:sp>
    </p:spTree>
    <p:extLst>
      <p:ext uri="{BB962C8B-B14F-4D97-AF65-F5344CB8AC3E}">
        <p14:creationId xmlns:p14="http://schemas.microsoft.com/office/powerpoint/2010/main" val="2279835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In the evaluation, we did </a:t>
            </a:r>
            <a:r>
              <a:rPr lang="en-US" sz="1200" b="0" i="0" u="none" strike="noStrike" kern="1200" baseline="0" dirty="0">
                <a:solidFill>
                  <a:schemeClr val="tx1"/>
                </a:solidFill>
                <a:latin typeface="+mn-lt"/>
                <a:ea typeface="+mn-ea"/>
                <a:cs typeface="+mn-cs"/>
              </a:rPr>
              <a:t>over 10,000 tags reads to evaluate the tail error performance</a:t>
            </a:r>
            <a:r>
              <a:rPr lang="en-US" altLang="zh-CN"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We observe that NFC+ will miss only 0.03% of the tags passing through the checking zone.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Much better than the commercial RD5101 NFC system which misses 40%. When UHF tags are placed on purpose, i.e., all tags have </a:t>
            </a:r>
            <a:r>
              <a:rPr lang="en-US" sz="1200" b="0" i="0" u="none" strike="noStrike" kern="1200" baseline="0" dirty="0" err="1">
                <a:solidFill>
                  <a:schemeClr val="tx1"/>
                </a:solidFill>
                <a:latin typeface="+mn-lt"/>
                <a:ea typeface="+mn-ea"/>
                <a:cs typeface="+mn-cs"/>
              </a:rPr>
              <a:t>LoS</a:t>
            </a:r>
            <a:r>
              <a:rPr lang="en-US" sz="1200" b="0" i="0" u="none" strike="noStrike" kern="1200" baseline="0" dirty="0">
                <a:solidFill>
                  <a:schemeClr val="tx1"/>
                </a:solidFill>
                <a:latin typeface="+mn-lt"/>
                <a:ea typeface="+mn-ea"/>
                <a:cs typeface="+mn-cs"/>
              </a:rPr>
              <a:t> with the reader,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UHF RFID system missed 1.54% of the merchandises. When merchandises are placed with random orientation,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miss-reading rate of UHF RFID jumps to 23% due to its low reliability under the blockage.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doing the reading experiment we also place plenty of tags randomly out of the checking zone.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From the result in the second figure, we can see that neither NFC+ nor the commercial NFC read ANY tag outside. In contrast,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the UHF RFID experiences a 42% cross-reading rate. The poor cross-reading performance is an inevitable sacrifice when the UHF RFID is tasked to achieve a high reading rate for tags in the checking zone.</a:t>
            </a:r>
          </a:p>
          <a:p>
            <a:endParaRPr lang="en-US" sz="1200" b="0" i="0" u="none" strike="noStrike" kern="1200" baseline="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A6C24010-0BD5-45B2-860A-5639D8CCAE43}" type="slidenum">
              <a:rPr lang="en-US" smtClean="0"/>
              <a:t>31</a:t>
            </a:fld>
            <a:endParaRPr lang="en-US" dirty="0"/>
          </a:p>
        </p:txBody>
      </p:sp>
    </p:spTree>
    <p:extLst>
      <p:ext uri="{BB962C8B-B14F-4D97-AF65-F5344CB8AC3E}">
        <p14:creationId xmlns:p14="http://schemas.microsoft.com/office/powerpoint/2010/main" val="3536187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summary, NFC+ is the only system that cover long range with arbitrary tag orientation while achieving over 99.9%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also want to give two take home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One is that the t</a:t>
            </a:r>
            <a:r>
              <a:rPr lang="en-US" altLang="zh-CN" dirty="0"/>
              <a:t>ail error is crucial in real deployment; Researchers also need to keep an eye on this.</a:t>
            </a:r>
          </a:p>
          <a:p>
            <a:r>
              <a:rPr lang="en-US" sz="1200" b="0" i="0" u="none" strike="noStrike" kern="1200" baseline="0" dirty="0">
                <a:solidFill>
                  <a:schemeClr val="tx1"/>
                </a:solidFill>
                <a:latin typeface="+mn-lt"/>
                <a:ea typeface="+mn-ea"/>
                <a:cs typeface="+mn-cs"/>
              </a:rPr>
              <a:t>The second is that we want to bring magnetic communication back to researchers’ sight because the physical property of magnetic field</a:t>
            </a:r>
          </a:p>
          <a:p>
            <a:r>
              <a:rPr lang="en-US" sz="1200" b="0" i="0" u="none" strike="noStrike" kern="1200" baseline="0" dirty="0">
                <a:solidFill>
                  <a:schemeClr val="tx1"/>
                </a:solidFill>
                <a:latin typeface="+mn-lt"/>
                <a:ea typeface="+mn-ea"/>
                <a:cs typeface="+mn-cs"/>
              </a:rPr>
              <a:t>is extremely superior in many large-scale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Finally the NFC+ hardware will be announced on Apsara Conference. Please stay tuned.</a:t>
            </a:r>
          </a:p>
          <a:p>
            <a:endParaRPr lang="en-US" dirty="0"/>
          </a:p>
          <a:p>
            <a:endParaRPr lang="en-US" dirty="0"/>
          </a:p>
          <a:p>
            <a:r>
              <a:rPr 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that</a:t>
            </a:r>
            <a:r>
              <a:rPr lang="en-US" sz="1200" b="0" i="0" u="none" strike="noStrike" kern="1200" baseline="0" dirty="0">
                <a:solidFill>
                  <a:schemeClr val="tx1"/>
                </a:solidFill>
                <a:latin typeface="+mn-lt"/>
                <a:ea typeface="+mn-ea"/>
                <a:cs typeface="+mn-cs"/>
              </a:rPr>
              <a:t> reads desired tags placed within the checking zone while not reading ANY undesired tags outside.</a:t>
            </a:r>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32</a:t>
            </a:fld>
            <a:endParaRPr lang="en-US" dirty="0"/>
          </a:p>
        </p:txBody>
      </p:sp>
    </p:spTree>
    <p:extLst>
      <p:ext uri="{BB962C8B-B14F-4D97-AF65-F5344CB8AC3E}">
        <p14:creationId xmlns:p14="http://schemas.microsoft.com/office/powerpoint/2010/main" val="213441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3522">
              <a:defRPr/>
            </a:pPr>
            <a:r>
              <a:rPr lang="en-US" altLang="zh-CN" dirty="0">
                <a:latin typeface="Roboto" pitchFamily="2" charset="0"/>
                <a:ea typeface="Roboto" pitchFamily="2" charset="0"/>
              </a:rPr>
              <a:t>As one of the largest O2O companies in the world,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Alibaba group owns </a:t>
            </a:r>
            <a:r>
              <a:rPr lang="en-US" sz="1200" b="1" i="0" u="none" strike="noStrike" kern="1200" baseline="0" dirty="0">
                <a:solidFill>
                  <a:schemeClr val="tx1"/>
                </a:solidFill>
                <a:latin typeface="+mn-lt"/>
                <a:ea typeface="+mn-ea"/>
                <a:cs typeface="+mn-cs"/>
              </a:rPr>
              <a:t>many</a:t>
            </a:r>
            <a:r>
              <a:rPr lang="en-US" sz="1200" b="0" i="0" u="none" strike="noStrike" kern="1200" baseline="0" dirty="0">
                <a:solidFill>
                  <a:schemeClr val="tx1"/>
                </a:solidFill>
                <a:latin typeface="+mn-lt"/>
                <a:ea typeface="+mn-ea"/>
                <a:cs typeface="+mn-cs"/>
              </a:rPr>
              <a:t> subsidiaries such as</a:t>
            </a:r>
            <a:r>
              <a:rPr lang="en-US" altLang="ja-JP" dirty="0">
                <a:latin typeface="Roboto" pitchFamily="2" charset="0"/>
                <a:ea typeface="Roboto" pitchFamily="2" charset="0"/>
              </a:rPr>
              <a:t> </a:t>
            </a:r>
            <a:r>
              <a:rPr lang="en-US" altLang="ja-JP" dirty="0" err="1">
                <a:latin typeface="Roboto" pitchFamily="2" charset="0"/>
                <a:ea typeface="Roboto" pitchFamily="2" charset="0"/>
              </a:rPr>
              <a:t>Cainiao</a:t>
            </a:r>
            <a:r>
              <a:rPr lang="en-US" altLang="ja-JP" dirty="0">
                <a:latin typeface="Roboto" pitchFamily="2" charset="0"/>
                <a:ea typeface="Roboto" pitchFamily="2" charset="0"/>
              </a:rPr>
              <a:t>, Hema and Ele.me which covers O2O </a:t>
            </a:r>
            <a:r>
              <a:rPr lang="en-US" sz="1200" b="0" i="0" kern="1200" dirty="0">
                <a:solidFill>
                  <a:schemeClr val="tx1"/>
                </a:solidFill>
                <a:effectLst/>
                <a:latin typeface="+mn-lt"/>
                <a:ea typeface="+mn-ea"/>
                <a:cs typeface="+mn-cs"/>
              </a:rPr>
              <a:t>services</a:t>
            </a:r>
            <a:r>
              <a:rPr lang="en-US" altLang="ja-JP" dirty="0">
                <a:latin typeface="Roboto" pitchFamily="2" charset="0"/>
                <a:ea typeface="Roboto" pitchFamily="2" charset="0"/>
              </a:rPr>
              <a:t> from not only in logistics, but also in new retails such food and grocery delivery.</a:t>
            </a:r>
          </a:p>
          <a:p>
            <a:pPr defTabSz="1073522">
              <a:defRPr/>
            </a:pPr>
            <a:endParaRPr lang="en-US" altLang="ja-JP" dirty="0">
              <a:latin typeface="Roboto" pitchFamily="2" charset="0"/>
              <a:ea typeface="Roboto" pitchFamily="2" charset="0"/>
            </a:endParaRPr>
          </a:p>
          <a:p>
            <a:pPr defTabSz="1073522">
              <a:defRPr/>
            </a:pPr>
            <a:r>
              <a:rPr lang="en-US" sz="1200" b="0" i="0" kern="1200" dirty="0">
                <a:solidFill>
                  <a:schemeClr val="tx1"/>
                </a:solidFill>
                <a:effectLst/>
                <a:latin typeface="+mn-lt"/>
                <a:ea typeface="+mn-ea"/>
                <a:cs typeface="+mn-cs"/>
              </a:rPr>
              <a:t>Based on the operating experience, we found that the core problem people face in the ever-growing O2O services is how to do efficient object identification at large scale.</a:t>
            </a:r>
            <a:endParaRPr lang="en-US" altLang="ja-JP"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A6C24010-0BD5-45B2-860A-5639D8CCAE43}" type="slidenum">
              <a:rPr lang="en-US" smtClean="0"/>
              <a:t>4</a:t>
            </a:fld>
            <a:endParaRPr lang="en-US" dirty="0"/>
          </a:p>
        </p:txBody>
      </p:sp>
    </p:spTree>
    <p:extLst>
      <p:ext uri="{BB962C8B-B14F-4D97-AF65-F5344CB8AC3E}">
        <p14:creationId xmlns:p14="http://schemas.microsoft.com/office/powerpoint/2010/main" val="60461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73522" rtl="0" eaLnBrk="1" fontAlgn="auto" latinLnBrk="0" hangingPunct="1">
              <a:lnSpc>
                <a:spcPct val="100000"/>
              </a:lnSpc>
              <a:spcBef>
                <a:spcPts val="0"/>
              </a:spcBef>
              <a:spcAft>
                <a:spcPts val="0"/>
              </a:spcAft>
              <a:buClrTx/>
              <a:buSzTx/>
              <a:buFontTx/>
              <a:buNone/>
              <a:tabLst/>
              <a:defRPr/>
            </a:pPr>
            <a:r>
              <a:rPr lang="en-US" altLang="zh-CN" dirty="0">
                <a:latin typeface="Roboto" pitchFamily="2" charset="0"/>
                <a:ea typeface="Roboto" pitchFamily="2" charset="0"/>
              </a:rPr>
              <a:t>Now let me explain to you why we need object identification</a:t>
            </a:r>
          </a:p>
          <a:p>
            <a:pPr marL="0" marR="0" lvl="0" indent="0" algn="l" defTabSz="1073522" rtl="0" eaLnBrk="1" fontAlgn="auto" latinLnBrk="0" hangingPunct="1">
              <a:lnSpc>
                <a:spcPct val="100000"/>
              </a:lnSpc>
              <a:spcBef>
                <a:spcPts val="0"/>
              </a:spcBef>
              <a:spcAft>
                <a:spcPts val="0"/>
              </a:spcAft>
              <a:buClrTx/>
              <a:buSzTx/>
              <a:buFontTx/>
              <a:buNone/>
              <a:tabLst/>
              <a:defRPr/>
            </a:pPr>
            <a:endParaRPr lang="en-US" altLang="zh-CN" dirty="0">
              <a:latin typeface="Roboto" pitchFamily="2" charset="0"/>
              <a:ea typeface="Roboto" pitchFamily="2" charset="0"/>
            </a:endParaRPr>
          </a:p>
          <a:p>
            <a:pPr marL="0" marR="0" lvl="0" indent="0" algn="l" defTabSz="1073522" rtl="0" eaLnBrk="1" fontAlgn="auto" latinLnBrk="0" hangingPunct="1">
              <a:lnSpc>
                <a:spcPct val="100000"/>
              </a:lnSpc>
              <a:spcBef>
                <a:spcPts val="0"/>
              </a:spcBef>
              <a:spcAft>
                <a:spcPts val="0"/>
              </a:spcAft>
              <a:buClrTx/>
              <a:buSzTx/>
              <a:buFontTx/>
              <a:buNone/>
              <a:tabLst/>
              <a:defRPr/>
            </a:pPr>
            <a:r>
              <a:rPr lang="en-US" altLang="zh-CN" dirty="0">
                <a:latin typeface="Roboto" pitchFamily="2" charset="0"/>
                <a:ea typeface="Roboto" pitchFamily="2" charset="0"/>
              </a:rPr>
              <a:t>Take </a:t>
            </a:r>
            <a:r>
              <a:rPr lang="en-US" altLang="zh-CN" dirty="0" err="1">
                <a:latin typeface="Roboto" pitchFamily="2" charset="0"/>
                <a:ea typeface="Roboto" pitchFamily="2" charset="0"/>
              </a:rPr>
              <a:t>cainiao</a:t>
            </a:r>
            <a:r>
              <a:rPr lang="en-US" altLang="zh-CN" dirty="0">
                <a:latin typeface="Roboto" pitchFamily="2" charset="0"/>
                <a:ea typeface="Roboto" pitchFamily="2" charset="0"/>
              </a:rPr>
              <a:t> </a:t>
            </a:r>
            <a:r>
              <a:rPr lang="en-US" altLang="ja-JP" dirty="0">
                <a:latin typeface="Roboto" pitchFamily="2" charset="0"/>
                <a:ea typeface="Roboto" pitchFamily="2" charset="0"/>
              </a:rPr>
              <a:t>logistics network as an example. </a:t>
            </a:r>
            <a:r>
              <a:rPr lang="en-US" sz="1200" b="0" i="0" kern="1200" dirty="0">
                <a:solidFill>
                  <a:schemeClr val="tx1"/>
                </a:solidFill>
                <a:effectLst/>
                <a:latin typeface="+mn-lt"/>
                <a:ea typeface="+mn-ea"/>
                <a:cs typeface="+mn-cs"/>
              </a:rPr>
              <a:t>****</a:t>
            </a:r>
            <a:r>
              <a:rPr lang="en-US" altLang="ja-JP" dirty="0">
                <a:latin typeface="Roboto" pitchFamily="2" charset="0"/>
                <a:ea typeface="Roboto" pitchFamily="2" charset="0"/>
              </a:rPr>
              <a:t>The </a:t>
            </a:r>
            <a:r>
              <a:rPr lang="en-US" sz="1200" b="0" i="0" kern="1200" dirty="0">
                <a:solidFill>
                  <a:schemeClr val="tx1"/>
                </a:solidFill>
                <a:effectLst/>
                <a:latin typeface="+mn-lt"/>
                <a:ea typeface="+mn-ea"/>
                <a:cs typeface="+mn-cs"/>
              </a:rPr>
              <a:t>product purchased online have to be delivered as soon as possible through </a:t>
            </a:r>
            <a:r>
              <a:rPr lang="en-US" altLang="ja-JP" dirty="0">
                <a:latin typeface="Roboto" pitchFamily="2" charset="0"/>
                <a:ea typeface="Roboto" pitchFamily="2" charset="0"/>
              </a:rPr>
              <a:t>a logistics network to arrive at </a:t>
            </a:r>
            <a:r>
              <a:rPr lang="en-US" altLang="zh-CN" dirty="0">
                <a:latin typeface="Roboto" pitchFamily="2" charset="0"/>
                <a:ea typeface="Roboto" pitchFamily="2" charset="0"/>
              </a:rPr>
              <a:t>customers’</a:t>
            </a:r>
            <a:r>
              <a:rPr lang="en-US" altLang="ja-JP" dirty="0">
                <a:latin typeface="Roboto" pitchFamily="2" charset="0"/>
                <a:ea typeface="Roboto" pitchFamily="2" charset="0"/>
              </a:rPr>
              <a:t> hands. </a:t>
            </a:r>
          </a:p>
          <a:p>
            <a:pPr marL="0" marR="0" lvl="0" indent="0" algn="l" defTabSz="1073522" rtl="0" eaLnBrk="1" fontAlgn="auto" latinLnBrk="0" hangingPunct="1">
              <a:lnSpc>
                <a:spcPct val="100000"/>
              </a:lnSpc>
              <a:spcBef>
                <a:spcPts val="0"/>
              </a:spcBef>
              <a:spcAft>
                <a:spcPts val="0"/>
              </a:spcAft>
              <a:buClrTx/>
              <a:buSzTx/>
              <a:buFontTx/>
              <a:buNone/>
              <a:tabLst/>
              <a:defRPr/>
            </a:pPr>
            <a:endParaRPr lang="en-US" altLang="ja-JP" dirty="0">
              <a:latin typeface="Roboto" pitchFamily="2" charset="0"/>
              <a:ea typeface="Roboto" pitchFamily="2" charset="0"/>
            </a:endParaRPr>
          </a:p>
          <a:p>
            <a:pPr marL="0" marR="0" lvl="0" indent="0" algn="l" defTabSz="1073522" rtl="0" eaLnBrk="1" fontAlgn="auto" latinLnBrk="0" hangingPunct="1">
              <a:lnSpc>
                <a:spcPct val="100000"/>
              </a:lnSpc>
              <a:spcBef>
                <a:spcPts val="0"/>
              </a:spcBef>
              <a:spcAft>
                <a:spcPts val="0"/>
              </a:spcAft>
              <a:buClrTx/>
              <a:buSzTx/>
              <a:buFontTx/>
              <a:buNone/>
              <a:tabLst/>
              <a:defRPr/>
            </a:pPr>
            <a:r>
              <a:rPr lang="en-US" altLang="zh-CN" sz="1200" dirty="0"/>
              <a:t>In this scenario, </a:t>
            </a:r>
            <a:r>
              <a:rPr lang="en-US" sz="1200" b="0" i="0" kern="1200" dirty="0">
                <a:solidFill>
                  <a:schemeClr val="tx1"/>
                </a:solidFill>
                <a:effectLst/>
                <a:latin typeface="+mn-lt"/>
                <a:ea typeface="+mn-ea"/>
                <a:cs typeface="+mn-cs"/>
              </a:rPr>
              <a:t>****we need to </a:t>
            </a:r>
            <a:r>
              <a:rPr lang="en-US" sz="1200" dirty="0"/>
              <a:t>identify the </a:t>
            </a:r>
            <a:r>
              <a:rPr lang="en-US" altLang="zh-CN" sz="1200" dirty="0"/>
              <a:t>package in almost every logistic operation  in order to</a:t>
            </a:r>
            <a:r>
              <a:rPr lang="en-US" sz="1200" b="0" i="0" kern="1200" dirty="0">
                <a:solidFill>
                  <a:schemeClr val="tx1"/>
                </a:solidFill>
                <a:effectLst/>
                <a:latin typeface="+mn-lt"/>
                <a:ea typeface="+mn-ea"/>
                <a:cs typeface="+mn-cs"/>
              </a:rPr>
              <a:t>****</a:t>
            </a:r>
            <a:r>
              <a:rPr lang="en-US" altLang="zh-CN" sz="1200" b="1" dirty="0"/>
              <a:t>route</a:t>
            </a:r>
            <a:r>
              <a:rPr lang="en-US" altLang="zh-CN" sz="1200" dirty="0"/>
              <a:t> it to the destination. </a:t>
            </a:r>
            <a:r>
              <a:rPr lang="en-US" sz="1200" b="0" i="0" kern="1200" dirty="0">
                <a:solidFill>
                  <a:schemeClr val="tx1"/>
                </a:solidFill>
                <a:effectLst/>
                <a:latin typeface="+mn-lt"/>
                <a:ea typeface="+mn-ea"/>
                <a:cs typeface="+mn-cs"/>
              </a:rPr>
              <a:t>***</a:t>
            </a:r>
            <a:r>
              <a:rPr lang="en-US" altLang="zh-CN" sz="1200" dirty="0"/>
              <a:t> </a:t>
            </a:r>
          </a:p>
          <a:p>
            <a:pPr marL="0" marR="0" lvl="0" indent="0" algn="l" defTabSz="1073522"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1073522" rtl="0" eaLnBrk="1" fontAlgn="auto" latinLnBrk="0" hangingPunct="1">
              <a:lnSpc>
                <a:spcPct val="100000"/>
              </a:lnSpc>
              <a:spcBef>
                <a:spcPts val="0"/>
              </a:spcBef>
              <a:spcAft>
                <a:spcPts val="0"/>
              </a:spcAft>
              <a:buClrTx/>
              <a:buSzTx/>
              <a:buFontTx/>
              <a:buNone/>
              <a:tabLst/>
              <a:defRPr/>
            </a:pPr>
            <a:r>
              <a:rPr lang="en-US" altLang="zh-CN" sz="1200" dirty="0"/>
              <a:t>Today you can usually see a label like this attached to a package delivered to you, which is for this purpose.</a:t>
            </a:r>
            <a:endParaRPr lang="en-US" altLang="ja-JP" dirty="0">
              <a:latin typeface="Roboto" pitchFamily="2" charset="0"/>
              <a:ea typeface="Roboto" pitchFamily="2" charset="0"/>
            </a:endParaRPr>
          </a:p>
          <a:p>
            <a:pPr marL="0" marR="0" lvl="0" indent="0" algn="l" defTabSz="1073522" rtl="0" eaLnBrk="1" fontAlgn="auto" latinLnBrk="0" hangingPunct="1">
              <a:lnSpc>
                <a:spcPct val="100000"/>
              </a:lnSpc>
              <a:spcBef>
                <a:spcPts val="0"/>
              </a:spcBef>
              <a:spcAft>
                <a:spcPts val="0"/>
              </a:spcAft>
              <a:buClrTx/>
              <a:buSzTx/>
              <a:buFontTx/>
              <a:buNone/>
              <a:tabLst/>
              <a:defRPr/>
            </a:pPr>
            <a:endParaRPr lang="en-US" altLang="ja-JP" dirty="0">
              <a:latin typeface="Roboto" pitchFamily="2" charset="0"/>
              <a:ea typeface="Roboto" pitchFamily="2" charset="0"/>
            </a:endParaRPr>
          </a:p>
          <a:p>
            <a:pPr marL="0" marR="0" lvl="0" indent="0" algn="l" defTabSz="1073522"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a:t>
            </a:r>
            <a:r>
              <a:rPr lang="en-US" sz="1200" b="0" i="0" kern="1200" dirty="0">
                <a:solidFill>
                  <a:schemeClr val="tx1"/>
                </a:solidFill>
                <a:effectLst/>
                <a:latin typeface="Roboto" pitchFamily="2" charset="0"/>
                <a:ea typeface="+mn-ea"/>
                <a:cs typeface="+mn-cs"/>
              </a:rPr>
              <a:t>t</a:t>
            </a:r>
            <a:r>
              <a:rPr lang="en-US" altLang="zh-CN" dirty="0">
                <a:latin typeface="Roboto" pitchFamily="2" charset="0"/>
                <a:ea typeface="Roboto" pitchFamily="2" charset="0"/>
              </a:rPr>
              <a:t>he flow of </a:t>
            </a:r>
            <a:r>
              <a:rPr lang="en-US" altLang="ja-JP" dirty="0">
                <a:latin typeface="Roboto" pitchFamily="2" charset="0"/>
                <a:ea typeface="Roboto" pitchFamily="2" charset="0"/>
              </a:rPr>
              <a:t>logistics network today is becoming extremely large</a:t>
            </a:r>
            <a:r>
              <a:rPr lang="en-US" altLang="zh-CN" dirty="0">
                <a:latin typeface="Roboto" pitchFamily="2" charset="0"/>
                <a:ea typeface="Roboto" pitchFamily="2" charset="0"/>
              </a:rPr>
              <a:t>. </a:t>
            </a:r>
            <a:r>
              <a:rPr lang="en-US" altLang="ja-JP" dirty="0">
                <a:latin typeface="Roboto" pitchFamily="2" charset="0"/>
                <a:ea typeface="Roboto" pitchFamily="2" charset="0"/>
              </a:rPr>
              <a:t>For example, the total delivered package number of </a:t>
            </a:r>
            <a:r>
              <a:rPr lang="en-US" sz="1200" dirty="0" err="1"/>
              <a:t>Cainiao</a:t>
            </a:r>
            <a:r>
              <a:rPr lang="en-US" sz="1200" dirty="0"/>
              <a:t> Smart Logistics Network</a:t>
            </a:r>
            <a:r>
              <a:rPr lang="en-US" altLang="ja-JP" dirty="0">
                <a:latin typeface="Roboto" pitchFamily="2" charset="0"/>
                <a:ea typeface="Roboto" pitchFamily="2" charset="0"/>
              </a:rPr>
              <a:t> is 30 Billion in 2019 and is expected to be </a:t>
            </a:r>
            <a:r>
              <a:rPr lang="en-US" altLang="zh-CN" dirty="0"/>
              <a:t>150 Billion in 2025</a:t>
            </a:r>
            <a:r>
              <a:rPr lang="en-US" altLang="zh-CN" sz="1200" dirty="0"/>
              <a:t>. To meet the demanding scale and efficiency challenges, we can no longer rely on traditional barcode and QR code which becomes slow, labor intensive and error-prone.</a:t>
            </a:r>
          </a:p>
          <a:p>
            <a:pPr defTabSz="1073522">
              <a:defRPr/>
            </a:pPr>
            <a:endParaRPr lang="en-US" altLang="ja-JP"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A6C24010-0BD5-45B2-860A-5639D8CCAE43}" type="slidenum">
              <a:rPr lang="en-US" smtClean="0"/>
              <a:t>5</a:t>
            </a:fld>
            <a:endParaRPr lang="en-US" dirty="0"/>
          </a:p>
        </p:txBody>
      </p:sp>
    </p:spTree>
    <p:extLst>
      <p:ext uri="{BB962C8B-B14F-4D97-AF65-F5344CB8AC3E}">
        <p14:creationId xmlns:p14="http://schemas.microsoft.com/office/powerpoint/2010/main" val="414197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solv</a:t>
            </a:r>
            <a:r>
              <a:rPr lang="en-US" altLang="zh-CN" sz="1200" b="0"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 this problem, UHF RFID has been widely acclaimed to be the vital enabler </a:t>
            </a:r>
            <a:r>
              <a:rPr lang="en-US" sz="1200" b="0" i="0" u="none" strike="noStrike" kern="1200" baseline="0">
                <a:solidFill>
                  <a:schemeClr val="tx1"/>
                </a:solidFill>
                <a:latin typeface="+mn-lt"/>
                <a:ea typeface="+mn-ea"/>
                <a:cs typeface="+mn-cs"/>
              </a:rPr>
              <a:t>for large-scale efficient</a:t>
            </a:r>
            <a:r>
              <a:rPr lang="en-US" sz="1200" b="0" i="0" u="none" strike="noStrike" kern="1200" baseline="0" dirty="0">
                <a:solidFill>
                  <a:schemeClr val="tx1"/>
                </a:solidFill>
                <a:latin typeface="+mn-lt"/>
                <a:ea typeface="+mn-ea"/>
                <a:cs typeface="+mn-cs"/>
              </a:rPr>
              <a:t>, automatic object identification.</a:t>
            </a:r>
            <a:endParaRPr lang="en-US" altLang="ja-JP" dirty="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A6C24010-0BD5-45B2-860A-5639D8CCAE43}" type="slidenum">
              <a:rPr lang="en-US" smtClean="0"/>
              <a:t>6</a:t>
            </a:fld>
            <a:endParaRPr lang="en-US" dirty="0"/>
          </a:p>
        </p:txBody>
      </p:sp>
    </p:spTree>
    <p:extLst>
      <p:ext uri="{BB962C8B-B14F-4D97-AF65-F5344CB8AC3E}">
        <p14:creationId xmlns:p14="http://schemas.microsoft.com/office/powerpoint/2010/main" val="385860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Roboto" pitchFamily="2" charset="0"/>
                <a:ea typeface="Roboto" pitchFamily="2" charset="0"/>
              </a:rPr>
              <a:t>But what we see is that </a:t>
            </a:r>
            <a:r>
              <a:rPr lang="en-US" sz="1200" b="0" i="0" kern="1200" dirty="0">
                <a:solidFill>
                  <a:schemeClr val="tx1"/>
                </a:solidFill>
                <a:effectLst/>
                <a:latin typeface="+mn-lt"/>
                <a:ea typeface="+mn-ea"/>
                <a:cs typeface="+mn-cs"/>
              </a:rPr>
              <a:t>****</a:t>
            </a:r>
            <a:r>
              <a:rPr lang="en-US" altLang="ja-JP" dirty="0">
                <a:latin typeface="Roboto" pitchFamily="2" charset="0"/>
                <a:ea typeface="Roboto" pitchFamily="2" charset="0"/>
              </a:rPr>
              <a:t>although UHF RFID has been there for 30 years and</a:t>
            </a:r>
            <a:r>
              <a:rPr lang="zh-CN" altLang="en-US" dirty="0">
                <a:latin typeface="Roboto" pitchFamily="2" charset="0"/>
                <a:ea typeface="Roboto" pitchFamily="2" charset="0"/>
              </a:rPr>
              <a:t> </a:t>
            </a:r>
            <a:r>
              <a:rPr lang="en-US" altLang="zh-CN" dirty="0">
                <a:latin typeface="Roboto" pitchFamily="2" charset="0"/>
                <a:ea typeface="Roboto" pitchFamily="2" charset="0"/>
              </a:rPr>
              <a:t>a</a:t>
            </a:r>
            <a:r>
              <a:rPr lang="en-US" sz="1200" b="0" i="0" u="none" strike="noStrike" kern="1200" baseline="0" dirty="0">
                <a:solidFill>
                  <a:schemeClr val="tx1"/>
                </a:solidFill>
                <a:latin typeface="+mn-lt"/>
                <a:ea typeface="+mn-ea"/>
                <a:cs typeface="+mn-cs"/>
              </a:rPr>
              <a:t>fter numerous trials in real-world deployments, </a:t>
            </a: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it only finds its use in very specific application scenarios such as</a:t>
            </a:r>
            <a:r>
              <a:rPr lang="en-US" altLang="zh-CN" sz="12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 apparel retailers.</a:t>
            </a:r>
            <a:br>
              <a:rPr lang="en-US" altLang="ja-JP" dirty="0">
                <a:latin typeface="Roboto" pitchFamily="2" charset="0"/>
                <a:ea typeface="Roboto" pitchFamily="2" charset="0"/>
              </a:rPr>
            </a:br>
            <a:r>
              <a:rPr lang="en-US" sz="1200" b="0" i="0" kern="1200" dirty="0">
                <a:solidFill>
                  <a:schemeClr val="tx1"/>
                </a:solidFill>
                <a:effectLst/>
                <a:latin typeface="+mn-lt"/>
                <a:ea typeface="+mn-ea"/>
                <a:cs typeface="+mn-cs"/>
              </a:rPr>
              <a:t>****</a:t>
            </a:r>
            <a:r>
              <a:rPr lang="en-US" altLang="ja-JP" dirty="0">
                <a:latin typeface="Roboto" pitchFamily="2" charset="0"/>
                <a:ea typeface="Roboto" pitchFamily="2" charset="0"/>
              </a:rPr>
              <a:t>What is the problem?</a:t>
            </a:r>
          </a:p>
        </p:txBody>
      </p:sp>
      <p:sp>
        <p:nvSpPr>
          <p:cNvPr id="4" name="Slide Number Placeholder 3"/>
          <p:cNvSpPr>
            <a:spLocks noGrp="1"/>
          </p:cNvSpPr>
          <p:nvPr>
            <p:ph type="sldNum" sz="quarter" idx="5"/>
          </p:nvPr>
        </p:nvSpPr>
        <p:spPr/>
        <p:txBody>
          <a:bodyPr/>
          <a:lstStyle/>
          <a:p>
            <a:fld id="{A6C24010-0BD5-45B2-860A-5639D8CCAE43}" type="slidenum">
              <a:rPr lang="en-US" smtClean="0"/>
              <a:t>7</a:t>
            </a:fld>
            <a:endParaRPr lang="en-US" dirty="0"/>
          </a:p>
        </p:txBody>
      </p:sp>
    </p:spTree>
    <p:extLst>
      <p:ext uri="{BB962C8B-B14F-4D97-AF65-F5344CB8AC3E}">
        <p14:creationId xmlns:p14="http://schemas.microsoft.com/office/powerpoint/2010/main" val="106614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talking with the vendors and</a:t>
            </a:r>
            <a:r>
              <a:rPr lang="zh-CN" altLang="en-US" dirty="0"/>
              <a:t> </a:t>
            </a:r>
            <a:r>
              <a:rPr lang="en-US" altLang="zh-CN" dirty="0"/>
              <a:t>logistics</a:t>
            </a:r>
            <a:r>
              <a:rPr lang="zh-CN" altLang="en-US" dirty="0"/>
              <a:t> </a:t>
            </a:r>
            <a:r>
              <a:rPr lang="en-US" altLang="zh-CN" dirty="0"/>
              <a:t>service</a:t>
            </a:r>
            <a:r>
              <a:rPr lang="zh-CN" altLang="en-US" dirty="0"/>
              <a:t> </a:t>
            </a:r>
            <a:r>
              <a:rPr lang="en-US" altLang="zh-CN" dirty="0"/>
              <a:t>provider, we found that the main issue of UHF RFID is on the reading accuracy and tag cost. Today we will focus on the accuracy. </a:t>
            </a:r>
          </a:p>
          <a:p>
            <a:endParaRPr lang="en-US" altLang="zh-CN" dirty="0"/>
          </a:p>
          <a:p>
            <a:r>
              <a:rPr lang="en-US" sz="1200" b="0" i="0" kern="1200" dirty="0">
                <a:solidFill>
                  <a:schemeClr val="tx1"/>
                </a:solidFill>
                <a:effectLst/>
                <a:latin typeface="+mn-lt"/>
                <a:ea typeface="+mn-ea"/>
                <a:cs typeface="+mn-cs"/>
              </a:rPr>
              <a:t>****</a:t>
            </a:r>
            <a:r>
              <a:rPr lang="en-US" altLang="zh-CN" dirty="0"/>
              <a:t>Taking a logistic example, a</a:t>
            </a:r>
            <a:r>
              <a:rPr lang="en-US" dirty="0"/>
              <a:t> worker is using trolley to bring 20 labeled</a:t>
            </a:r>
            <a:r>
              <a:rPr lang="en-US" altLang="zh-CN" dirty="0"/>
              <a:t> packages out of a </a:t>
            </a:r>
            <a:r>
              <a:rPr lang="en-US" dirty="0"/>
              <a:t>warehouse. </a:t>
            </a:r>
            <a:r>
              <a:rPr lang="en-US" sz="1200" b="0" i="0" kern="1200" dirty="0">
                <a:solidFill>
                  <a:schemeClr val="tx1"/>
                </a:solidFill>
                <a:effectLst/>
                <a:latin typeface="+mn-lt"/>
                <a:ea typeface="+mn-ea"/>
                <a:cs typeface="+mn-cs"/>
              </a:rPr>
              <a:t>****</a:t>
            </a:r>
            <a:r>
              <a:rPr lang="en-US" dirty="0"/>
              <a:t>The trolley will first pass a checking zone to make sure whether the correct ones are leaving. By using RFID, worker will not need to scan the labels manually. </a:t>
            </a:r>
            <a:r>
              <a:rPr lang="en-US" sz="1200" b="0" i="0" kern="1200" dirty="0">
                <a:solidFill>
                  <a:schemeClr val="tx1"/>
                </a:solidFill>
                <a:effectLst/>
                <a:latin typeface="+mn-lt"/>
                <a:ea typeface="+mn-ea"/>
                <a:cs typeface="+mn-cs"/>
              </a:rPr>
              <a:t>****</a:t>
            </a:r>
            <a:r>
              <a:rPr lang="en-US" altLang="zh-CN" dirty="0"/>
              <a:t>The reader in the checking zone can do the detection fast and automatically.</a:t>
            </a:r>
            <a:endParaRPr lang="en-US" dirty="0"/>
          </a:p>
          <a:p>
            <a:endParaRPr lang="en-US" dirty="0"/>
          </a:p>
          <a:p>
            <a:r>
              <a:rPr lang="en-US" dirty="0"/>
              <a:t>There can be three kinds of reading result,</a:t>
            </a:r>
            <a:r>
              <a:rPr lang="en-US" sz="1200" b="0" i="0" kern="1200" dirty="0">
                <a:solidFill>
                  <a:schemeClr val="tx1"/>
                </a:solidFill>
                <a:effectLst/>
                <a:latin typeface="+mn-lt"/>
                <a:ea typeface="+mn-ea"/>
                <a:cs typeface="+mn-cs"/>
              </a:rPr>
              <a:t> ****</a:t>
            </a:r>
            <a:r>
              <a:rPr lang="en-US" dirty="0"/>
              <a:t> first one is all of correct tags are detected which is great. But the life isn’t always perfect.</a:t>
            </a:r>
          </a:p>
          <a:p>
            <a:r>
              <a:rPr lang="en-US" sz="1200" b="0" i="0" kern="1200" dirty="0">
                <a:solidFill>
                  <a:schemeClr val="tx1"/>
                </a:solidFill>
                <a:effectLst/>
                <a:latin typeface="+mn-lt"/>
                <a:ea typeface="+mn-ea"/>
                <a:cs typeface="+mn-cs"/>
              </a:rPr>
              <a:t>****</a:t>
            </a:r>
            <a:r>
              <a:rPr lang="en-US" dirty="0"/>
              <a:t>Sometimes there will be 19 tags read, which means miss reading happens. </a:t>
            </a:r>
            <a:r>
              <a:rPr lang="en-US" sz="1200" b="0" i="0" kern="1200" dirty="0">
                <a:solidFill>
                  <a:schemeClr val="tx1"/>
                </a:solidFill>
                <a:effectLst/>
                <a:latin typeface="+mn-lt"/>
                <a:ea typeface="+mn-ea"/>
                <a:cs typeface="+mn-cs"/>
              </a:rPr>
              <a:t>****</a:t>
            </a:r>
            <a:r>
              <a:rPr lang="en-US" altLang="zh-CN" dirty="0"/>
              <a:t>And sometimes there will be 21 tags, which means cross reading happens --</a:t>
            </a:r>
            <a:r>
              <a:rPr lang="en-US" sz="1200" b="0" i="0" kern="1200" dirty="0">
                <a:solidFill>
                  <a:schemeClr val="tx1"/>
                </a:solidFill>
                <a:effectLst/>
                <a:latin typeface="+mn-lt"/>
                <a:ea typeface="+mn-ea"/>
                <a:cs typeface="+mn-cs"/>
              </a:rPr>
              <a:t>****</a:t>
            </a:r>
            <a:r>
              <a:rPr lang="en-US" altLang="zh-CN" dirty="0"/>
              <a:t> the package outside the checking zone has been detected. </a:t>
            </a:r>
            <a:r>
              <a:rPr lang="en-US" sz="1200" b="0" i="0" kern="1200" dirty="0">
                <a:solidFill>
                  <a:schemeClr val="tx1"/>
                </a:solidFill>
                <a:effectLst/>
                <a:latin typeface="+mn-lt"/>
                <a:ea typeface="+mn-ea"/>
                <a:cs typeface="+mn-cs"/>
              </a:rPr>
              <a:t>****</a:t>
            </a:r>
            <a:r>
              <a:rPr lang="en-US" altLang="zh-CN" dirty="0"/>
              <a:t>Both results may lead package lost or introduce significant verification cost. This barriers the real RFID deployment.</a:t>
            </a:r>
          </a:p>
          <a:p>
            <a:endParaRPr lang="en-US" dirty="0"/>
          </a:p>
          <a:p>
            <a:r>
              <a:rPr lang="en-US" dirty="0"/>
              <a:t>So let’s look into the reason why </a:t>
            </a:r>
            <a:r>
              <a:rPr lang="en-US" altLang="zh-CN" dirty="0"/>
              <a:t>these happens.</a:t>
            </a:r>
            <a:endParaRPr lang="en-US" dirty="0"/>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8</a:t>
            </a:fld>
            <a:endParaRPr lang="en-US" dirty="0"/>
          </a:p>
        </p:txBody>
      </p:sp>
    </p:spTree>
    <p:extLst>
      <p:ext uri="{BB962C8B-B14F-4D97-AF65-F5344CB8AC3E}">
        <p14:creationId xmlns:p14="http://schemas.microsoft.com/office/powerpoint/2010/main" val="42010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First the main reason of miss reading is that UHF signal is influenced a lot by objects.</a:t>
            </a:r>
          </a:p>
          <a:p>
            <a:endParaRPr lang="en-US" dirty="0"/>
          </a:p>
          <a:p>
            <a:r>
              <a:rPr lang="en-US" sz="1200" b="0" i="0" kern="1200" dirty="0">
                <a:solidFill>
                  <a:schemeClr val="tx1"/>
                </a:solidFill>
                <a:effectLst/>
                <a:latin typeface="+mn-lt"/>
                <a:ea typeface="+mn-ea"/>
                <a:cs typeface="+mn-cs"/>
              </a:rPr>
              <a:t>****</a:t>
            </a:r>
            <a:r>
              <a:rPr lang="en-US" altLang="zh-CN" dirty="0"/>
              <a:t>When the object is between reader and tag, </a:t>
            </a:r>
            <a:r>
              <a:rPr lang="en-US" sz="1200" b="0" i="0" kern="1200" dirty="0">
                <a:solidFill>
                  <a:schemeClr val="tx1"/>
                </a:solidFill>
                <a:effectLst/>
                <a:latin typeface="+mn-lt"/>
                <a:ea typeface="+mn-ea"/>
                <a:cs typeface="+mn-cs"/>
              </a:rPr>
              <a:t>****</a:t>
            </a:r>
            <a:r>
              <a:rPr lang="en-US" altLang="zh-CN" dirty="0"/>
              <a:t>the signal strength will be attenuated a lot by the object.</a:t>
            </a:r>
            <a:endParaRPr lang="en-US" dirty="0"/>
          </a:p>
          <a:p>
            <a:endParaRPr lang="en-US" dirty="0"/>
          </a:p>
          <a:p>
            <a:r>
              <a:rPr lang="en-US" sz="1200" b="0" i="0" kern="1200" dirty="0">
                <a:solidFill>
                  <a:schemeClr val="tx1"/>
                </a:solidFill>
                <a:effectLst/>
                <a:latin typeface="+mn-lt"/>
                <a:ea typeface="+mn-ea"/>
                <a:cs typeface="+mn-cs"/>
              </a:rPr>
              <a:t>****</a:t>
            </a:r>
            <a:r>
              <a:rPr lang="en-US" altLang="ja-JP" dirty="0"/>
              <a:t>The Liquids like water, drinks, the Metal in the packag</a:t>
            </a:r>
            <a:r>
              <a:rPr lang="en-US" altLang="zh-CN"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Nearly everything in our daily life will cause attenuation to the RF signal and cause miss reading.</a:t>
            </a:r>
          </a:p>
          <a:p>
            <a:endParaRPr lang="en-US" dirty="0"/>
          </a:p>
        </p:txBody>
      </p:sp>
      <p:sp>
        <p:nvSpPr>
          <p:cNvPr id="4" name="灯片编号占位符 3"/>
          <p:cNvSpPr>
            <a:spLocks noGrp="1"/>
          </p:cNvSpPr>
          <p:nvPr>
            <p:ph type="sldNum" sz="quarter" idx="5"/>
          </p:nvPr>
        </p:nvSpPr>
        <p:spPr/>
        <p:txBody>
          <a:bodyPr/>
          <a:lstStyle/>
          <a:p>
            <a:fld id="{A6C24010-0BD5-45B2-860A-5639D8CCAE43}" type="slidenum">
              <a:rPr lang="en-US" smtClean="0"/>
              <a:t>9</a:t>
            </a:fld>
            <a:endParaRPr lang="en-US" dirty="0"/>
          </a:p>
        </p:txBody>
      </p:sp>
    </p:spTree>
    <p:extLst>
      <p:ext uri="{BB962C8B-B14F-4D97-AF65-F5344CB8AC3E}">
        <p14:creationId xmlns:p14="http://schemas.microsoft.com/office/powerpoint/2010/main" val="117104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016CD-B408-FA4F-A317-4CDFCA9A012A}"/>
              </a:ext>
            </a:extLst>
          </p:cNvPr>
          <p:cNvSpPr>
            <a:spLocks noGrp="1"/>
          </p:cNvSpPr>
          <p:nvPr>
            <p:ph type="ctrTitle"/>
          </p:nvPr>
        </p:nvSpPr>
        <p:spPr>
          <a:xfrm>
            <a:off x="1524000" y="1122363"/>
            <a:ext cx="9144000" cy="2387600"/>
          </a:xfrm>
        </p:spPr>
        <p:txBody>
          <a:bodyPr anchor="b">
            <a:normAutofit/>
          </a:bodyPr>
          <a:lstStyle>
            <a:lvl1pPr algn="ctr">
              <a:defRPr sz="4000">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EE3F0DCD-3C3D-6A47-9463-838A0F47F678}"/>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80F6C8-F9F5-BF4B-A081-285FA8F95E85}"/>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5EEB14FC-9B4B-3548-80E4-8CD6B34846FE}" type="datetimeFigureOut">
              <a:rPr lang="en-US" smtClean="0"/>
              <a:pPr/>
              <a:t>10/10/2020</a:t>
            </a:fld>
            <a:endParaRPr lang="en-US" dirty="0"/>
          </a:p>
        </p:txBody>
      </p:sp>
      <p:sp>
        <p:nvSpPr>
          <p:cNvPr id="5" name="Footer Placeholder 4">
            <a:extLst>
              <a:ext uri="{FF2B5EF4-FFF2-40B4-BE49-F238E27FC236}">
                <a16:creationId xmlns:a16="http://schemas.microsoft.com/office/drawing/2014/main" id="{0958AB88-96A3-4246-B278-541C3F505F4E}"/>
              </a:ext>
            </a:extLst>
          </p:cNvPr>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altLang="zh-CN" b="1">
                <a:solidFill>
                  <a:schemeClr val="tx2">
                    <a:lumMod val="60000"/>
                    <a:lumOff val="40000"/>
                  </a:schemeClr>
                </a:solidFill>
                <a:sym typeface="Helvetica Neue"/>
              </a:rPr>
              <a:t>Alibaba Confidential</a:t>
            </a:r>
            <a:endParaRPr lang="zh-CN" altLang="en-US" b="1" dirty="0">
              <a:solidFill>
                <a:schemeClr val="tx2">
                  <a:lumMod val="60000"/>
                  <a:lumOff val="40000"/>
                </a:schemeClr>
              </a:solidFill>
              <a:ea typeface="Helvetica Neue"/>
              <a:sym typeface="Helvetica Neue"/>
            </a:endParaRPr>
          </a:p>
        </p:txBody>
      </p:sp>
      <p:sp>
        <p:nvSpPr>
          <p:cNvPr id="6" name="Slide Number Placeholder 5">
            <a:extLst>
              <a:ext uri="{FF2B5EF4-FFF2-40B4-BE49-F238E27FC236}">
                <a16:creationId xmlns:a16="http://schemas.microsoft.com/office/drawing/2014/main" id="{33C18817-B863-6940-AED2-C8397CD10861}"/>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EF03405E-E6FC-8647-9439-24CCB5C2CE06}" type="slidenum">
              <a:rPr lang="en-US" smtClean="0"/>
              <a:pPr/>
              <a:t>‹#›</a:t>
            </a:fld>
            <a:endParaRPr lang="en-US" dirty="0"/>
          </a:p>
        </p:txBody>
      </p:sp>
    </p:spTree>
    <p:extLst>
      <p:ext uri="{BB962C8B-B14F-4D97-AF65-F5344CB8AC3E}">
        <p14:creationId xmlns:p14="http://schemas.microsoft.com/office/powerpoint/2010/main" val="184937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14A91A-9597-4F60-86CC-08B114F02FCF}"/>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3173CAC2-B954-4385-9BC3-4D423E9ACA83}"/>
              </a:ext>
            </a:extLst>
          </p:cNvPr>
          <p:cNvSpPr>
            <a:spLocks noGrp="1"/>
          </p:cNvSpPr>
          <p:nvPr>
            <p:ph type="dt" sz="half" idx="10"/>
          </p:nvPr>
        </p:nvSpPr>
        <p:spPr/>
        <p:txBody>
          <a:bodyPr/>
          <a:lstStyle/>
          <a:p>
            <a:fld id="{E8F2A2C9-D2EE-4441-B47A-4716812EBE7E}" type="datetimeFigureOut">
              <a:rPr lang="en-US" smtClean="0"/>
              <a:t>10/10/2020</a:t>
            </a:fld>
            <a:endParaRPr lang="en-US"/>
          </a:p>
        </p:txBody>
      </p:sp>
      <p:sp>
        <p:nvSpPr>
          <p:cNvPr id="4" name="页脚占位符 3">
            <a:extLst>
              <a:ext uri="{FF2B5EF4-FFF2-40B4-BE49-F238E27FC236}">
                <a16:creationId xmlns:a16="http://schemas.microsoft.com/office/drawing/2014/main" id="{1A4BA5F4-0446-48CF-9C48-85998CA94E0E}"/>
              </a:ext>
            </a:extLst>
          </p:cNvPr>
          <p:cNvSpPr>
            <a:spLocks noGrp="1"/>
          </p:cNvSpPr>
          <p:nvPr>
            <p:ph type="ftr" sz="quarter" idx="11"/>
          </p:nvPr>
        </p:nvSpPr>
        <p:spPr/>
        <p:txBody>
          <a:bodyPr/>
          <a:lstStyle/>
          <a:p>
            <a:endParaRPr lang="en-US"/>
          </a:p>
        </p:txBody>
      </p:sp>
      <p:sp>
        <p:nvSpPr>
          <p:cNvPr id="5" name="灯片编号占位符 4">
            <a:extLst>
              <a:ext uri="{FF2B5EF4-FFF2-40B4-BE49-F238E27FC236}">
                <a16:creationId xmlns:a16="http://schemas.microsoft.com/office/drawing/2014/main" id="{44BD0BC5-D25B-4700-A519-0B98BA147C7C}"/>
              </a:ext>
            </a:extLst>
          </p:cNvPr>
          <p:cNvSpPr>
            <a:spLocks noGrp="1"/>
          </p:cNvSpPr>
          <p:nvPr>
            <p:ph type="sldNum" sz="quarter" idx="12"/>
          </p:nvPr>
        </p:nvSpPr>
        <p:spPr/>
        <p:txBody>
          <a:bodyPr/>
          <a:lstStyle/>
          <a:p>
            <a:fld id="{3E4FE8E2-C783-44CA-BDF1-17D67FF55F31}" type="slidenum">
              <a:rPr lang="en-US" smtClean="0"/>
              <a:t>‹#›</a:t>
            </a:fld>
            <a:endParaRPr lang="en-US"/>
          </a:p>
        </p:txBody>
      </p:sp>
    </p:spTree>
    <p:extLst>
      <p:ext uri="{BB962C8B-B14F-4D97-AF65-F5344CB8AC3E}">
        <p14:creationId xmlns:p14="http://schemas.microsoft.com/office/powerpoint/2010/main" val="339552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baseline="0">
                <a:latin typeface="Calibri" panose="020F0502020204030204" pitchFamily="34" charset="0"/>
              </a:defRPr>
            </a:lvl1pPr>
          </a:lstStyle>
          <a:p>
            <a:r>
              <a:rPr lang="zh-CN" altLang="en-US" dirty="0"/>
              <a:t>单击此处编辑母版标题样式</a:t>
            </a:r>
            <a:endParaRPr lang="en-US" dirty="0"/>
          </a:p>
        </p:txBody>
      </p:sp>
      <p:sp>
        <p:nvSpPr>
          <p:cNvPr id="3" name="内容占位符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日期占位符 3"/>
          <p:cNvSpPr>
            <a:spLocks noGrp="1"/>
          </p:cNvSpPr>
          <p:nvPr>
            <p:ph type="dt" sz="half" idx="10"/>
          </p:nvPr>
        </p:nvSpPr>
        <p:spPr/>
        <p:txBody>
          <a:bodyPr/>
          <a:lstStyle/>
          <a:p>
            <a:fld id="{7D407F3C-4858-411B-9A6C-21F3B5A780BC}" type="datetimeFigureOut">
              <a:rPr lang="en-US" smtClean="0"/>
              <a:t>10/10/2020</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a:xfrm>
            <a:off x="11494733" y="6455473"/>
            <a:ext cx="653142" cy="365125"/>
          </a:xfrm>
        </p:spPr>
        <p:txBody>
          <a:bodyPr/>
          <a:lstStyle>
            <a:lvl1pPr algn="r">
              <a:defRPr sz="2000" b="1">
                <a:solidFill>
                  <a:schemeClr val="tx1">
                    <a:lumMod val="65000"/>
                    <a:lumOff val="35000"/>
                  </a:schemeClr>
                </a:solidFill>
              </a:defRPr>
            </a:lvl1pPr>
          </a:lstStyle>
          <a:p>
            <a:fld id="{BB86FE79-B0DA-433D-A67F-F5D6BFD13937}" type="slidenum">
              <a:rPr lang="en-US" smtClean="0"/>
              <a:pPr/>
              <a:t>‹#›</a:t>
            </a:fld>
            <a:endParaRPr lang="en-US" dirty="0"/>
          </a:p>
        </p:txBody>
      </p:sp>
      <p:pic>
        <p:nvPicPr>
          <p:cNvPr id="7" name="图片 6"/>
          <p:cNvPicPr>
            <a:picLocks noChangeAspect="1"/>
          </p:cNvPicPr>
          <p:nvPr userDrawn="1"/>
        </p:nvPicPr>
        <p:blipFill>
          <a:blip r:embed="rId2"/>
          <a:stretch>
            <a:fillRect/>
          </a:stretch>
        </p:blipFill>
        <p:spPr>
          <a:xfrm>
            <a:off x="10137618" y="134938"/>
            <a:ext cx="1940082" cy="367404"/>
          </a:xfrm>
          <a:prstGeom prst="rect">
            <a:avLst/>
          </a:prstGeom>
        </p:spPr>
      </p:pic>
    </p:spTree>
    <p:extLst>
      <p:ext uri="{BB962C8B-B14F-4D97-AF65-F5344CB8AC3E}">
        <p14:creationId xmlns:p14="http://schemas.microsoft.com/office/powerpoint/2010/main" val="140104214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1DD57C-384D-B546-914A-B236E7A88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2A40079-F595-7748-9C4B-E0D346781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DFD9D08-74DE-B64B-8409-2324D432A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5EEB14FC-9B4B-3548-80E4-8CD6B34846FE}" type="datetimeFigureOut">
              <a:rPr lang="en-US" smtClean="0"/>
              <a:pPr/>
              <a:t>10/10/2020</a:t>
            </a:fld>
            <a:endParaRPr lang="en-US" dirty="0"/>
          </a:p>
        </p:txBody>
      </p:sp>
      <p:sp>
        <p:nvSpPr>
          <p:cNvPr id="5" name="Footer Placeholder 4">
            <a:extLst>
              <a:ext uri="{FF2B5EF4-FFF2-40B4-BE49-F238E27FC236}">
                <a16:creationId xmlns:a16="http://schemas.microsoft.com/office/drawing/2014/main" id="{6506E649-A6A7-D24D-AB56-4810CEEFF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ltLang="zh-CN" b="1">
                <a:solidFill>
                  <a:schemeClr val="tx2">
                    <a:lumMod val="60000"/>
                    <a:lumOff val="40000"/>
                  </a:schemeClr>
                </a:solidFill>
                <a:sym typeface="Helvetica Neue"/>
              </a:rPr>
              <a:t>Alibaba Confidential</a:t>
            </a:r>
            <a:endParaRPr lang="zh-CN" altLang="en-US" b="1" dirty="0">
              <a:solidFill>
                <a:schemeClr val="tx2">
                  <a:lumMod val="60000"/>
                  <a:lumOff val="40000"/>
                </a:schemeClr>
              </a:solidFill>
              <a:ea typeface="Helvetica Neue"/>
              <a:sym typeface="Helvetica Neue"/>
            </a:endParaRPr>
          </a:p>
        </p:txBody>
      </p:sp>
      <p:sp>
        <p:nvSpPr>
          <p:cNvPr id="6" name="Slide Number Placeholder 5">
            <a:extLst>
              <a:ext uri="{FF2B5EF4-FFF2-40B4-BE49-F238E27FC236}">
                <a16:creationId xmlns:a16="http://schemas.microsoft.com/office/drawing/2014/main" id="{83DA2568-A9DC-7749-907A-BE13EFE478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EF03405E-E6FC-8647-9439-24CCB5C2CE06}" type="slidenum">
              <a:rPr lang="en-US" smtClean="0"/>
              <a:pPr/>
              <a:t>‹#›</a:t>
            </a:fld>
            <a:endParaRPr lang="en-US" dirty="0"/>
          </a:p>
        </p:txBody>
      </p:sp>
    </p:spTree>
    <p:extLst>
      <p:ext uri="{BB962C8B-B14F-4D97-AF65-F5344CB8AC3E}">
        <p14:creationId xmlns:p14="http://schemas.microsoft.com/office/powerpoint/2010/main" val="2293769000"/>
      </p:ext>
    </p:extLst>
  </p:cSld>
  <p:clrMap bg1="lt1" tx1="dk1" bg2="lt2" tx2="dk2" accent1="accent1" accent2="accent2" accent3="accent3" accent4="accent4" accent5="accent5" accent6="accent6" hlink="hlink" folHlink="folHlink"/>
  <p:sldLayoutIdLst>
    <p:sldLayoutId id="2147483661" r:id="rId1"/>
    <p:sldLayoutId id="2147483664" r:id="rId2"/>
  </p:sldLayoutIdLst>
  <p:txStyles>
    <p:titleStyle>
      <a:lvl1pPr algn="l" defTabSz="914400" rtl="0" eaLnBrk="1" latinLnBrk="0" hangingPunct="1">
        <a:lnSpc>
          <a:spcPct val="90000"/>
        </a:lnSpc>
        <a:spcBef>
          <a:spcPct val="0"/>
        </a:spcBef>
        <a:buNone/>
        <a:defRPr sz="4400" b="1" i="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7D407F3C-4858-411B-9A6C-21F3B5A780BC}" type="datetimeFigureOut">
              <a:rPr lang="en-US" smtClean="0"/>
              <a:pPr/>
              <a:t>10/10/2020</a:t>
            </a:fld>
            <a:endParaRPr 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BB86FE79-B0DA-433D-A67F-F5D6BFD13937}" type="slidenum">
              <a:rPr lang="en-US" smtClean="0"/>
              <a:pPr/>
              <a:t>‹#›</a:t>
            </a:fld>
            <a:endParaRPr lang="en-US" dirty="0"/>
          </a:p>
        </p:txBody>
      </p:sp>
    </p:spTree>
    <p:extLst>
      <p:ext uri="{BB962C8B-B14F-4D97-AF65-F5344CB8AC3E}">
        <p14:creationId xmlns:p14="http://schemas.microsoft.com/office/powerpoint/2010/main" val="2718050742"/>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000" kern="1200" baseline="0">
          <a:gradFill>
            <a:gsLst>
              <a:gs pos="55000">
                <a:schemeClr val="accent1">
                  <a:lumMod val="75000"/>
                </a:schemeClr>
              </a:gs>
              <a:gs pos="100000">
                <a:schemeClr val="accent1">
                  <a:lumMod val="50000"/>
                </a:schemeClr>
              </a:gs>
            </a:gsLst>
            <a:lin ang="5400000" scaled="1"/>
          </a:gradFill>
          <a:effectLst/>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video" Target="../media/media1.mov"/><Relationship Id="rId7" Type="http://schemas.openxmlformats.org/officeDocument/2006/relationships/image" Target="../media/image33.svg"/><Relationship Id="rId2" Type="http://schemas.microsoft.com/office/2007/relationships/media" Target="../media/media1.mov"/><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35.t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notesSlide" Target="../notesSlides/notesSlide14.xml"/><Relationship Id="rId7" Type="http://schemas.openxmlformats.org/officeDocument/2006/relationships/image" Target="../media/image321.png"/><Relationship Id="rId12" Type="http://schemas.openxmlformats.org/officeDocument/2006/relationships/image" Target="../media/image371.png"/><Relationship Id="rId2" Type="http://schemas.openxmlformats.org/officeDocument/2006/relationships/slideLayout" Target="../slideLayouts/slideLayout3.xml"/><Relationship Id="rId1" Type="http://schemas.openxmlformats.org/officeDocument/2006/relationships/tags" Target="../tags/tag12.xml"/><Relationship Id="rId11" Type="http://schemas.openxmlformats.org/officeDocument/2006/relationships/image" Target="../media/image361.png"/><Relationship Id="rId10" Type="http://schemas.openxmlformats.org/officeDocument/2006/relationships/image" Target="../media/image351.png"/><Relationship Id="rId9" Type="http://schemas.openxmlformats.org/officeDocument/2006/relationships/image" Target="../media/image3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37.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notesSlide" Target="../notesSlides/notesSlide18.xml"/><Relationship Id="rId7" Type="http://schemas.openxmlformats.org/officeDocument/2006/relationships/image" Target="../media/image280.png"/><Relationship Id="rId2" Type="http://schemas.openxmlformats.org/officeDocument/2006/relationships/slideLayout" Target="../slideLayouts/slideLayout3.xml"/><Relationship Id="rId1" Type="http://schemas.openxmlformats.org/officeDocument/2006/relationships/tags" Target="../tags/tag14.xm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NULL"/><Relationship Id="rId3" Type="http://schemas.openxmlformats.org/officeDocument/2006/relationships/notesSlide" Target="../notesSlides/notesSlide19.xml"/><Relationship Id="rId7" Type="http://schemas.openxmlformats.org/officeDocument/2006/relationships/image" Target="../media/image310.png"/><Relationship Id="rId12" Type="http://schemas.openxmlformats.org/officeDocument/2006/relationships/image" Target="NULL"/><Relationship Id="rId17" Type="http://schemas.openxmlformats.org/officeDocument/2006/relationships/image" Target="../media/image360.png"/><Relationship Id="rId2" Type="http://schemas.openxmlformats.org/officeDocument/2006/relationships/slideLayout" Target="../slideLayouts/slideLayout3.xml"/><Relationship Id="rId16" Type="http://schemas.openxmlformats.org/officeDocument/2006/relationships/image" Target="NULL"/><Relationship Id="rId1" Type="http://schemas.openxmlformats.org/officeDocument/2006/relationships/tags" Target="../tags/tag15.xml"/><Relationship Id="rId11" Type="http://schemas.openxmlformats.org/officeDocument/2006/relationships/image" Target="../media/image350.png"/><Relationship Id="rId15" Type="http://schemas.openxmlformats.org/officeDocument/2006/relationships/image" Target="NULL"/><Relationship Id="rId10" Type="http://schemas.openxmlformats.org/officeDocument/2006/relationships/image" Target="../media/image340.png"/><Relationship Id="rId9" Type="http://schemas.openxmlformats.org/officeDocument/2006/relationships/image" Target="../media/image330.png"/><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80.png"/><Relationship Id="rId18" Type="http://schemas.openxmlformats.org/officeDocument/2006/relationships/image" Target="../media/image480.png"/><Relationship Id="rId3" Type="http://schemas.openxmlformats.org/officeDocument/2006/relationships/notesSlide" Target="../notesSlides/notesSlide20.xml"/><Relationship Id="rId21" Type="http://schemas.openxmlformats.org/officeDocument/2006/relationships/image" Target="../media/image510.png"/><Relationship Id="rId7" Type="http://schemas.openxmlformats.org/officeDocument/2006/relationships/image" Target="../media/image370.png"/><Relationship Id="rId17" Type="http://schemas.openxmlformats.org/officeDocument/2006/relationships/image" Target="../media/image470.png"/><Relationship Id="rId2" Type="http://schemas.openxmlformats.org/officeDocument/2006/relationships/slideLayout" Target="../slideLayouts/slideLayout3.xml"/><Relationship Id="rId20" Type="http://schemas.openxmlformats.org/officeDocument/2006/relationships/image" Target="../media/image500.png"/><Relationship Id="rId1" Type="http://schemas.openxmlformats.org/officeDocument/2006/relationships/tags" Target="../tags/tag16.xml"/><Relationship Id="rId11" Type="http://schemas.openxmlformats.org/officeDocument/2006/relationships/image" Target="../media/image410.png"/><Relationship Id="rId10" Type="http://schemas.openxmlformats.org/officeDocument/2006/relationships/image" Target="../media/image400.png"/><Relationship Id="rId19" Type="http://schemas.openxmlformats.org/officeDocument/2006/relationships/image" Target="../media/image490.png"/><Relationship Id="rId9" Type="http://schemas.openxmlformats.org/officeDocument/2006/relationships/image" Target="../media/image390.png"/></Relationships>
</file>

<file path=ppt/slides/_rels/slide21.xml.rels><?xml version="1.0" encoding="UTF-8" standalone="yes"?>
<Relationships xmlns="http://schemas.openxmlformats.org/package/2006/relationships"><Relationship Id="rId8" Type="http://schemas.openxmlformats.org/officeDocument/2006/relationships/image" Target="../media/image531.png"/><Relationship Id="rId13" Type="http://schemas.openxmlformats.org/officeDocument/2006/relationships/image" Target="../media/image600.png"/><Relationship Id="rId3" Type="http://schemas.openxmlformats.org/officeDocument/2006/relationships/notesSlide" Target="../notesSlides/notesSlide21.xml"/><Relationship Id="rId7" Type="http://schemas.openxmlformats.org/officeDocument/2006/relationships/image" Target="../media/image520.png"/><Relationship Id="rId12" Type="http://schemas.openxmlformats.org/officeDocument/2006/relationships/image" Target="../media/image590.png"/><Relationship Id="rId2" Type="http://schemas.openxmlformats.org/officeDocument/2006/relationships/slideLayout" Target="../slideLayouts/slideLayout3.xml"/><Relationship Id="rId16" Type="http://schemas.openxmlformats.org/officeDocument/2006/relationships/image" Target="../media/image61.png"/><Relationship Id="rId1" Type="http://schemas.openxmlformats.org/officeDocument/2006/relationships/tags" Target="../tags/tag17.xml"/><Relationship Id="rId11" Type="http://schemas.openxmlformats.org/officeDocument/2006/relationships/image" Target="../media/image580.png"/><Relationship Id="rId15" Type="http://schemas.openxmlformats.org/officeDocument/2006/relationships/image" Target="../media/image560.png"/><Relationship Id="rId10" Type="http://schemas.openxmlformats.org/officeDocument/2006/relationships/image" Target="../media/image570.png"/><Relationship Id="rId9" Type="http://schemas.openxmlformats.org/officeDocument/2006/relationships/image" Target="../media/image540.png"/><Relationship Id="rId14" Type="http://schemas.openxmlformats.org/officeDocument/2006/relationships/image" Target="../media/image550.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2.xml"/><Relationship Id="rId7"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tags" Target="../tags/tag18.xml"/><Relationship Id="rId11" Type="http://schemas.openxmlformats.org/officeDocument/2006/relationships/image" Target="../media/image68.png"/><Relationship Id="rId10" Type="http://schemas.openxmlformats.org/officeDocument/2006/relationships/image" Target="../media/image67.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8.png"/><Relationship Id="rId3" Type="http://schemas.openxmlformats.org/officeDocument/2006/relationships/notesSlide" Target="../notesSlides/notesSlide23.xml"/><Relationship Id="rId7" Type="http://schemas.openxmlformats.org/officeDocument/2006/relationships/image" Target="../media/image69.png"/><Relationship Id="rId12"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19.xml"/><Relationship Id="rId11" Type="http://schemas.openxmlformats.org/officeDocument/2006/relationships/image" Target="../media/image66.png"/><Relationship Id="rId10" Type="http://schemas.openxmlformats.org/officeDocument/2006/relationships/image" Target="../media/image72.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31.pn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18" Type="http://schemas.openxmlformats.org/officeDocument/2006/relationships/image" Target="../media/image480.png"/><Relationship Id="rId17" Type="http://schemas.openxmlformats.org/officeDocument/2006/relationships/image" Target="../media/image47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chart" Target="../charts/chart3.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image" Target="../media/image19.jpeg"/><Relationship Id="rId4" Type="http://schemas.openxmlformats.org/officeDocument/2006/relationships/image" Target="../media/image16.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45.jpeg"/><Relationship Id="rId3" Type="http://schemas.openxmlformats.org/officeDocument/2006/relationships/video" Target="../media/media2.mp4"/><Relationship Id="rId7" Type="http://schemas.openxmlformats.org/officeDocument/2006/relationships/video" Target="../media/media4.mp4"/><Relationship Id="rId12" Type="http://schemas.openxmlformats.org/officeDocument/2006/relationships/image" Target="../media/image44.png"/><Relationship Id="rId2" Type="http://schemas.microsoft.com/office/2007/relationships/media" Target="../media/media2.mp4"/><Relationship Id="rId1" Type="http://schemas.openxmlformats.org/officeDocument/2006/relationships/tags" Target="../tags/tag25.xml"/><Relationship Id="rId6" Type="http://schemas.microsoft.com/office/2007/relationships/media" Target="../media/media4.mp4"/><Relationship Id="rId11" Type="http://schemas.openxmlformats.org/officeDocument/2006/relationships/image" Target="../media/image43.png"/><Relationship Id="rId5" Type="http://schemas.openxmlformats.org/officeDocument/2006/relationships/video" Target="../media/media3.mp4"/><Relationship Id="rId10" Type="http://schemas.openxmlformats.org/officeDocument/2006/relationships/image" Target="../media/image42.png"/><Relationship Id="rId4" Type="http://schemas.microsoft.com/office/2007/relationships/media" Target="../media/media3.mp4"/><Relationship Id="rId9"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26.tiff"/><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B64AD53-D076-415A-B407-B69A6B55FF90}"/>
              </a:ext>
            </a:extLst>
          </p:cNvPr>
          <p:cNvSpPr/>
          <p:nvPr/>
        </p:nvSpPr>
        <p:spPr>
          <a:xfrm>
            <a:off x="10146792" y="189616"/>
            <a:ext cx="1115568" cy="11155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标题 1"/>
          <p:cNvSpPr>
            <a:spLocks noGrp="1"/>
          </p:cNvSpPr>
          <p:nvPr>
            <p:ph type="ctrTitle"/>
          </p:nvPr>
        </p:nvSpPr>
        <p:spPr>
          <a:xfrm>
            <a:off x="396875" y="1953919"/>
            <a:ext cx="11430000" cy="1383161"/>
          </a:xfrm>
        </p:spPr>
        <p:txBody>
          <a:bodyPr>
            <a:normAutofit/>
          </a:bodyPr>
          <a:lstStyle/>
          <a:p>
            <a:r>
              <a:rPr lang="en-US" dirty="0"/>
              <a:t>NFC+: Breaking NFC Networking Limits</a:t>
            </a:r>
            <a:endParaRPr lang="en-US" sz="4000" dirty="0"/>
          </a:p>
        </p:txBody>
      </p:sp>
      <p:sp>
        <p:nvSpPr>
          <p:cNvPr id="8" name="TextBox 7">
            <a:extLst>
              <a:ext uri="{FF2B5EF4-FFF2-40B4-BE49-F238E27FC236}">
                <a16:creationId xmlns:a16="http://schemas.microsoft.com/office/drawing/2014/main" id="{E40D781F-978D-0841-A324-F07067999E0A}"/>
              </a:ext>
            </a:extLst>
          </p:cNvPr>
          <p:cNvSpPr txBox="1"/>
          <p:nvPr/>
        </p:nvSpPr>
        <p:spPr>
          <a:xfrm>
            <a:off x="568779" y="3787509"/>
            <a:ext cx="11086192" cy="1804661"/>
          </a:xfrm>
          <a:prstGeom prst="rect">
            <a:avLst/>
          </a:prstGeom>
          <a:noFill/>
        </p:spPr>
        <p:txBody>
          <a:bodyPr wrap="square" rtlCol="0">
            <a:spAutoFit/>
          </a:bodyPr>
          <a:lstStyle/>
          <a:p>
            <a:pPr algn="ctr">
              <a:lnSpc>
                <a:spcPct val="110000"/>
              </a:lnSpc>
            </a:pPr>
            <a:r>
              <a:rPr lang="en-US" altLang="zh-CN" sz="2600" b="1" dirty="0">
                <a:latin typeface="Roboto" panose="02000000000000000000" pitchFamily="2" charset="0"/>
                <a:ea typeface="Roboto" panose="02000000000000000000" pitchFamily="2" charset="0"/>
                <a:cs typeface="Roboto" panose="02000000000000000000" pitchFamily="2" charset="0"/>
              </a:rPr>
              <a:t>Renjie Zhao</a:t>
            </a:r>
            <a:r>
              <a:rPr lang="en-US" sz="2600" b="1" baseline="30000" dirty="0">
                <a:latin typeface="Roboto" panose="02000000000000000000" pitchFamily="2" charset="0"/>
              </a:rPr>
              <a:t>1,2,∗</a:t>
            </a:r>
          </a:p>
          <a:p>
            <a:pPr algn="ctr">
              <a:lnSpc>
                <a:spcPct val="110000"/>
              </a:lnSpc>
            </a:pPr>
            <a:r>
              <a:rPr lang="en-US" sz="2200" dirty="0" err="1">
                <a:latin typeface="Roboto" panose="02000000000000000000" pitchFamily="2" charset="0"/>
                <a:ea typeface="Roboto" panose="02000000000000000000" pitchFamily="2" charset="0"/>
                <a:cs typeface="Roboto" panose="02000000000000000000" pitchFamily="2" charset="0"/>
              </a:rPr>
              <a:t>Purui</a:t>
            </a:r>
            <a:r>
              <a:rPr lang="en-US" sz="2200" dirty="0">
                <a:latin typeface="Roboto" panose="02000000000000000000" pitchFamily="2" charset="0"/>
                <a:ea typeface="Roboto" panose="02000000000000000000" pitchFamily="2" charset="0"/>
                <a:cs typeface="Roboto" panose="02000000000000000000" pitchFamily="2" charset="0"/>
              </a:rPr>
              <a:t> Wang</a:t>
            </a:r>
            <a:r>
              <a:rPr lang="en-US" sz="2400" baseline="30000" dirty="0">
                <a:latin typeface="Roboto" panose="02000000000000000000" pitchFamily="2" charset="0"/>
              </a:rPr>
              <a:t>1,</a:t>
            </a:r>
            <a:r>
              <a:rPr lang="en-US" altLang="zh-CN" sz="2400" baseline="30000" dirty="0">
                <a:latin typeface="Roboto" panose="02000000000000000000" pitchFamily="2" charset="0"/>
              </a:rPr>
              <a:t>3</a:t>
            </a:r>
            <a:r>
              <a:rPr lang="en-US" sz="2200" dirty="0">
                <a:latin typeface="Roboto" panose="02000000000000000000" pitchFamily="2" charset="0"/>
                <a:ea typeface="Roboto" panose="02000000000000000000" pitchFamily="2" charset="0"/>
                <a:cs typeface="Roboto" panose="02000000000000000000" pitchFamily="2" charset="0"/>
              </a:rPr>
              <a:t>, </a:t>
            </a:r>
            <a:r>
              <a:rPr lang="en-US" sz="2200" dirty="0" err="1">
                <a:latin typeface="Roboto" panose="02000000000000000000" pitchFamily="2" charset="0"/>
                <a:ea typeface="Roboto" panose="02000000000000000000" pitchFamily="2" charset="0"/>
                <a:cs typeface="Roboto" panose="02000000000000000000" pitchFamily="2" charset="0"/>
              </a:rPr>
              <a:t>Yunfei</a:t>
            </a:r>
            <a:r>
              <a:rPr lang="en-US" sz="2200" dirty="0">
                <a:latin typeface="Roboto" panose="02000000000000000000" pitchFamily="2" charset="0"/>
                <a:ea typeface="Roboto" panose="02000000000000000000" pitchFamily="2" charset="0"/>
                <a:cs typeface="Roboto" panose="02000000000000000000" pitchFamily="2" charset="0"/>
              </a:rPr>
              <a:t> Ma</a:t>
            </a:r>
            <a:r>
              <a:rPr lang="en-US" sz="2000" baseline="30000" dirty="0">
                <a:latin typeface="Roboto" panose="02000000000000000000" pitchFamily="2" charset="0"/>
              </a:rPr>
              <a:t>1</a:t>
            </a:r>
            <a:r>
              <a:rPr lang="en-US" sz="2200" dirty="0">
                <a:latin typeface="Roboto" panose="02000000000000000000" pitchFamily="2" charset="0"/>
                <a:ea typeface="Roboto" panose="02000000000000000000" pitchFamily="2" charset="0"/>
                <a:cs typeface="Roboto" panose="02000000000000000000" pitchFamily="2" charset="0"/>
              </a:rPr>
              <a:t>, </a:t>
            </a:r>
            <a:r>
              <a:rPr lang="en-US" sz="2200" dirty="0" err="1">
                <a:latin typeface="Roboto" panose="02000000000000000000" pitchFamily="2" charset="0"/>
                <a:ea typeface="Roboto" panose="02000000000000000000" pitchFamily="2" charset="0"/>
                <a:cs typeface="Roboto" panose="02000000000000000000" pitchFamily="2" charset="0"/>
              </a:rPr>
              <a:t>Pengyu</a:t>
            </a:r>
            <a:r>
              <a:rPr lang="en-US" sz="2200" dirty="0">
                <a:latin typeface="Roboto" panose="02000000000000000000" pitchFamily="2" charset="0"/>
                <a:ea typeface="Roboto" panose="02000000000000000000" pitchFamily="2" charset="0"/>
                <a:cs typeface="Roboto" panose="02000000000000000000" pitchFamily="2" charset="0"/>
              </a:rPr>
              <a:t> Zhang</a:t>
            </a:r>
            <a:r>
              <a:rPr lang="en-US" sz="2000" baseline="30000" dirty="0">
                <a:latin typeface="Roboto" panose="02000000000000000000" pitchFamily="2" charset="0"/>
              </a:rPr>
              <a:t>1</a:t>
            </a:r>
            <a:r>
              <a:rPr lang="en-US" sz="2200" dirty="0">
                <a:latin typeface="Roboto" panose="02000000000000000000" pitchFamily="2" charset="0"/>
                <a:ea typeface="Roboto" panose="02000000000000000000" pitchFamily="2" charset="0"/>
                <a:cs typeface="Roboto" panose="02000000000000000000" pitchFamily="2" charset="0"/>
              </a:rPr>
              <a:t>, </a:t>
            </a:r>
            <a:r>
              <a:rPr lang="en-US" sz="2200" dirty="0" err="1">
                <a:latin typeface="Roboto" panose="02000000000000000000" pitchFamily="2" charset="0"/>
                <a:ea typeface="Roboto" panose="02000000000000000000" pitchFamily="2" charset="0"/>
                <a:cs typeface="Roboto" panose="02000000000000000000" pitchFamily="2" charset="0"/>
              </a:rPr>
              <a:t>Hongqiang</a:t>
            </a:r>
            <a:r>
              <a:rPr lang="en-US" sz="2200" dirty="0">
                <a:latin typeface="Roboto" panose="02000000000000000000" pitchFamily="2" charset="0"/>
                <a:ea typeface="Roboto" panose="02000000000000000000" pitchFamily="2" charset="0"/>
                <a:cs typeface="Roboto" panose="02000000000000000000" pitchFamily="2" charset="0"/>
              </a:rPr>
              <a:t> Harry Liu</a:t>
            </a:r>
            <a:r>
              <a:rPr lang="en-US" sz="2000" baseline="30000" dirty="0">
                <a:latin typeface="Roboto" panose="02000000000000000000" pitchFamily="2" charset="0"/>
              </a:rPr>
              <a:t>1</a:t>
            </a:r>
            <a:r>
              <a:rPr lang="en-US" sz="2200" dirty="0">
                <a:latin typeface="Roboto" panose="02000000000000000000" pitchFamily="2" charset="0"/>
                <a:ea typeface="Roboto" panose="02000000000000000000" pitchFamily="2" charset="0"/>
                <a:cs typeface="Roboto" panose="02000000000000000000" pitchFamily="2" charset="0"/>
              </a:rPr>
              <a:t>,</a:t>
            </a:r>
          </a:p>
          <a:p>
            <a:pPr algn="ctr">
              <a:lnSpc>
                <a:spcPct val="110000"/>
              </a:lnSpc>
            </a:pPr>
            <a:r>
              <a:rPr lang="en-US" sz="2200" dirty="0" err="1">
                <a:latin typeface="Roboto" panose="02000000000000000000" pitchFamily="2" charset="0"/>
                <a:ea typeface="Roboto" panose="02000000000000000000" pitchFamily="2" charset="0"/>
                <a:cs typeface="Roboto" panose="02000000000000000000" pitchFamily="2" charset="0"/>
              </a:rPr>
              <a:t>Xianshang</a:t>
            </a:r>
            <a:r>
              <a:rPr lang="en-US" sz="2200" dirty="0">
                <a:latin typeface="Roboto" panose="02000000000000000000" pitchFamily="2" charset="0"/>
                <a:ea typeface="Roboto" panose="02000000000000000000" pitchFamily="2" charset="0"/>
                <a:cs typeface="Roboto" panose="02000000000000000000" pitchFamily="2" charset="0"/>
              </a:rPr>
              <a:t> Lin</a:t>
            </a:r>
            <a:r>
              <a:rPr lang="en-US" sz="2000" baseline="30000" dirty="0">
                <a:latin typeface="Roboto" panose="02000000000000000000" pitchFamily="2" charset="0"/>
              </a:rPr>
              <a:t>1</a:t>
            </a:r>
            <a:r>
              <a:rPr lang="en-US" sz="2200" dirty="0">
                <a:latin typeface="Roboto" panose="02000000000000000000" pitchFamily="2" charset="0"/>
                <a:ea typeface="Roboto" panose="02000000000000000000" pitchFamily="2" charset="0"/>
                <a:cs typeface="Roboto" panose="02000000000000000000" pitchFamily="2" charset="0"/>
              </a:rPr>
              <a:t>, Xinyu Zhang</a:t>
            </a:r>
            <a:r>
              <a:rPr lang="en-US" altLang="zh-CN" sz="2000" baseline="30000" dirty="0">
                <a:latin typeface="Roboto" panose="02000000000000000000" pitchFamily="2" charset="0"/>
                <a:ea typeface="Roboto" panose="02000000000000000000" pitchFamily="2" charset="0"/>
                <a:cs typeface="Roboto" panose="02000000000000000000" pitchFamily="2" charset="0"/>
              </a:rPr>
              <a:t>2</a:t>
            </a:r>
            <a:r>
              <a:rPr lang="en-US" sz="2200" dirty="0">
                <a:latin typeface="Roboto" panose="02000000000000000000" pitchFamily="2" charset="0"/>
                <a:ea typeface="Roboto" panose="02000000000000000000" pitchFamily="2" charset="0"/>
                <a:cs typeface="Roboto" panose="02000000000000000000" pitchFamily="2" charset="0"/>
              </a:rPr>
              <a:t>, </a:t>
            </a:r>
            <a:r>
              <a:rPr lang="en-US" sz="2200" dirty="0" err="1">
                <a:latin typeface="Roboto" panose="02000000000000000000" pitchFamily="2" charset="0"/>
                <a:ea typeface="Roboto" panose="02000000000000000000" pitchFamily="2" charset="0"/>
                <a:cs typeface="Roboto" panose="02000000000000000000" pitchFamily="2" charset="0"/>
              </a:rPr>
              <a:t>Chenren</a:t>
            </a:r>
            <a:r>
              <a:rPr lang="en-US" sz="2200" dirty="0">
                <a:latin typeface="Roboto" panose="02000000000000000000" pitchFamily="2" charset="0"/>
                <a:ea typeface="Roboto" panose="02000000000000000000" pitchFamily="2" charset="0"/>
                <a:cs typeface="Roboto" panose="02000000000000000000" pitchFamily="2" charset="0"/>
              </a:rPr>
              <a:t> Xu</a:t>
            </a:r>
            <a:r>
              <a:rPr lang="en-US" altLang="zh-CN" sz="2000" baseline="30000" dirty="0">
                <a:latin typeface="Roboto" panose="02000000000000000000" pitchFamily="2" charset="0"/>
              </a:rPr>
              <a:t>3</a:t>
            </a:r>
            <a:r>
              <a:rPr lang="en-US" sz="2200" dirty="0">
                <a:latin typeface="Roboto" panose="02000000000000000000" pitchFamily="2" charset="0"/>
                <a:ea typeface="Roboto" panose="02000000000000000000" pitchFamily="2" charset="0"/>
                <a:cs typeface="Roboto" panose="02000000000000000000" pitchFamily="2" charset="0"/>
              </a:rPr>
              <a:t>, Ming Zhang</a:t>
            </a:r>
            <a:r>
              <a:rPr lang="en-US" sz="2000" baseline="30000" dirty="0">
                <a:latin typeface="Roboto" panose="02000000000000000000" pitchFamily="2" charset="0"/>
              </a:rPr>
              <a:t>1</a:t>
            </a:r>
            <a:endParaRPr lang="en-US" sz="2200" dirty="0">
              <a:latin typeface="Roboto" panose="02000000000000000000" pitchFamily="2" charset="0"/>
              <a:ea typeface="Roboto" panose="02000000000000000000" pitchFamily="2" charset="0"/>
              <a:cs typeface="Roboto" panose="02000000000000000000" pitchFamily="2" charset="0"/>
            </a:endParaRPr>
          </a:p>
          <a:p>
            <a:pPr algn="ctr">
              <a:lnSpc>
                <a:spcPct val="200000"/>
              </a:lnSpc>
            </a:pPr>
            <a:r>
              <a:rPr lang="en-US" sz="2000" baseline="30000" dirty="0"/>
              <a:t>1</a:t>
            </a:r>
            <a:r>
              <a:rPr lang="en-US" sz="2000" dirty="0"/>
              <a:t> Alibaba Group </a:t>
            </a:r>
            <a:r>
              <a:rPr lang="en-US" sz="2000" baseline="30000" dirty="0"/>
              <a:t>2</a:t>
            </a:r>
            <a:r>
              <a:rPr lang="en-US" sz="2000" dirty="0"/>
              <a:t> University of California San Diego </a:t>
            </a:r>
            <a:r>
              <a:rPr lang="en-US" sz="2000" baseline="30000" dirty="0"/>
              <a:t>3</a:t>
            </a:r>
            <a:r>
              <a:rPr lang="en-US" sz="2000" dirty="0"/>
              <a:t> Peking University</a:t>
            </a:r>
            <a:endParaRPr lang="en-US" sz="2200" dirty="0">
              <a:latin typeface="Roboto" panose="02000000000000000000" pitchFamily="2" charset="0"/>
              <a:ea typeface="Roboto" panose="02000000000000000000" pitchFamily="2" charset="0"/>
              <a:cs typeface="Roboto" panose="02000000000000000000" pitchFamily="2" charset="0"/>
            </a:endParaRPr>
          </a:p>
        </p:txBody>
      </p:sp>
      <p:pic>
        <p:nvPicPr>
          <p:cNvPr id="15" name="图片 7">
            <a:extLst>
              <a:ext uri="{FF2B5EF4-FFF2-40B4-BE49-F238E27FC236}">
                <a16:creationId xmlns:a16="http://schemas.microsoft.com/office/drawing/2014/main" id="{7C320B73-2F1C-FC40-BDBF-FFD07A4319A1}"/>
              </a:ext>
            </a:extLst>
          </p:cNvPr>
          <p:cNvPicPr>
            <a:picLocks noChangeAspect="1"/>
          </p:cNvPicPr>
          <p:nvPr/>
        </p:nvPicPr>
        <p:blipFill>
          <a:blip r:embed="rId3"/>
          <a:stretch>
            <a:fillRect/>
          </a:stretch>
        </p:blipFill>
        <p:spPr>
          <a:xfrm>
            <a:off x="396875" y="333478"/>
            <a:ext cx="3773126" cy="714537"/>
          </a:xfrm>
          <a:prstGeom prst="rect">
            <a:avLst/>
          </a:prstGeom>
        </p:spPr>
      </p:pic>
      <p:pic>
        <p:nvPicPr>
          <p:cNvPr id="1026" name="Picture 2" descr="Peking University - Wikipedia">
            <a:extLst>
              <a:ext uri="{FF2B5EF4-FFF2-40B4-BE49-F238E27FC236}">
                <a16:creationId xmlns:a16="http://schemas.microsoft.com/office/drawing/2014/main" id="{221B1B04-5811-45F5-A95C-66C3EBEF09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6792" y="189616"/>
            <a:ext cx="1115568" cy="1115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California, San Diego - Wikipedia">
            <a:extLst>
              <a:ext uri="{FF2B5EF4-FFF2-40B4-BE49-F238E27FC236}">
                <a16:creationId xmlns:a16="http://schemas.microsoft.com/office/drawing/2014/main" id="{6D0DBC35-FA89-4F9E-A854-D1D027155B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9526" y="189616"/>
            <a:ext cx="1115568" cy="111556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38A9C7A5-EBDB-4BE2-8388-D7C3946A8CAD}"/>
              </a:ext>
            </a:extLst>
          </p:cNvPr>
          <p:cNvSpPr/>
          <p:nvPr/>
        </p:nvSpPr>
        <p:spPr>
          <a:xfrm>
            <a:off x="2283438" y="6263936"/>
            <a:ext cx="3980256" cy="400110"/>
          </a:xfrm>
          <a:prstGeom prst="rect">
            <a:avLst/>
          </a:prstGeom>
        </p:spPr>
        <p:txBody>
          <a:bodyPr wrap="none">
            <a:spAutoFit/>
          </a:bodyPr>
          <a:lstStyle/>
          <a:p>
            <a:pPr algn="ctr"/>
            <a:r>
              <a:rPr lang="zh-CN" altLang="en-US" sz="2000" dirty="0"/>
              <a:t>*</a:t>
            </a:r>
            <a:r>
              <a:rPr lang="en-US" altLang="zh-CN" sz="2000" dirty="0"/>
              <a:t>Personal page: renjiezhao.github.io</a:t>
            </a:r>
            <a:endParaRPr lang="en-US" sz="2000" dirty="0"/>
          </a:p>
        </p:txBody>
      </p:sp>
    </p:spTree>
    <p:extLst>
      <p:ext uri="{BB962C8B-B14F-4D97-AF65-F5344CB8AC3E}">
        <p14:creationId xmlns:p14="http://schemas.microsoft.com/office/powerpoint/2010/main" val="941530032"/>
      </p:ext>
    </p:extLst>
  </p:cSld>
  <p:clrMapOvr>
    <a:masterClrMapping/>
  </p:clrMapOvr>
  <mc:AlternateContent xmlns:mc="http://schemas.openxmlformats.org/markup-compatibility/2006" xmlns:p14="http://schemas.microsoft.com/office/powerpoint/2010/main">
    <mc:Choice Requires="p14">
      <p:transition spd="slow" p14:dur="2000" advTm="16387"/>
    </mc:Choice>
    <mc:Fallback xmlns="">
      <p:transition spd="slow" advTm="16387"/>
    </mc:Fallback>
  </mc:AlternateContent>
  <p:extLst>
    <p:ext uri="{E180D4A7-C9FB-4DFB-919C-405C955672EB}">
      <p14:showEvtLst xmlns:p14="http://schemas.microsoft.com/office/powerpoint/2010/main">
        <p14:playEvt time="1079" objId="7"/>
        <p14:stopEvt time="16387"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61E7ED7C-E588-4956-8F92-BB76BF3D0E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1422" y="1818888"/>
            <a:ext cx="5351162" cy="3426437"/>
          </a:xfrm>
          <a:prstGeom prst="rect">
            <a:avLst/>
          </a:prstGeom>
        </p:spPr>
      </p:pic>
      <p:sp>
        <p:nvSpPr>
          <p:cNvPr id="2" name="标题 1">
            <a:extLst>
              <a:ext uri="{FF2B5EF4-FFF2-40B4-BE49-F238E27FC236}">
                <a16:creationId xmlns:a16="http://schemas.microsoft.com/office/drawing/2014/main" id="{0661E84B-0C18-438F-A495-5ED2C416AA29}"/>
              </a:ext>
            </a:extLst>
          </p:cNvPr>
          <p:cNvSpPr>
            <a:spLocks noGrp="1"/>
          </p:cNvSpPr>
          <p:nvPr>
            <p:ph type="title"/>
          </p:nvPr>
        </p:nvSpPr>
        <p:spPr/>
        <p:txBody>
          <a:bodyPr/>
          <a:lstStyle/>
          <a:p>
            <a:r>
              <a:rPr lang="en-US" dirty="0"/>
              <a:t>Cross reading tags</a:t>
            </a:r>
          </a:p>
        </p:txBody>
      </p:sp>
      <p:sp>
        <p:nvSpPr>
          <p:cNvPr id="4" name="灯片编号占位符 3">
            <a:extLst>
              <a:ext uri="{FF2B5EF4-FFF2-40B4-BE49-F238E27FC236}">
                <a16:creationId xmlns:a16="http://schemas.microsoft.com/office/drawing/2014/main" id="{F338B10E-7589-485D-A135-6CDCC840A2E4}"/>
              </a:ext>
            </a:extLst>
          </p:cNvPr>
          <p:cNvSpPr>
            <a:spLocks noGrp="1"/>
          </p:cNvSpPr>
          <p:nvPr>
            <p:ph type="sldNum" sz="quarter" idx="12"/>
          </p:nvPr>
        </p:nvSpPr>
        <p:spPr/>
        <p:txBody>
          <a:bodyPr/>
          <a:lstStyle/>
          <a:p>
            <a:fld id="{BB86FE79-B0DA-433D-A67F-F5D6BFD13937}" type="slidenum">
              <a:rPr lang="en-US" smtClean="0"/>
              <a:pPr/>
              <a:t>10</a:t>
            </a:fld>
            <a:endParaRPr lang="en-US" dirty="0"/>
          </a:p>
        </p:txBody>
      </p:sp>
      <p:sp>
        <p:nvSpPr>
          <p:cNvPr id="16" name="UHF…">
            <a:extLst>
              <a:ext uri="{FF2B5EF4-FFF2-40B4-BE49-F238E27FC236}">
                <a16:creationId xmlns:a16="http://schemas.microsoft.com/office/drawing/2014/main" id="{318E67FF-33F8-4692-82A9-10CCF237F39C}"/>
              </a:ext>
            </a:extLst>
          </p:cNvPr>
          <p:cNvSpPr txBox="1"/>
          <p:nvPr/>
        </p:nvSpPr>
        <p:spPr>
          <a:xfrm>
            <a:off x="9161695" y="2296377"/>
            <a:ext cx="2378061" cy="752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algn="ctr">
              <a:defRPr sz="1800"/>
            </a:pPr>
            <a:r>
              <a:rPr lang="en-US" sz="2000" dirty="0">
                <a:latin typeface="Arial" panose="020B0604020202020204" pitchFamily="34" charset="0"/>
                <a:cs typeface="Arial" panose="020B0604020202020204" pitchFamily="34" charset="0"/>
              </a:rPr>
              <a:t>Cross reading</a:t>
            </a:r>
          </a:p>
          <a:p>
            <a:pPr algn="ctr">
              <a:defRPr sz="1800"/>
            </a:pPr>
            <a:r>
              <a:rPr lang="en-US" altLang="ja-JP" sz="2000" dirty="0">
                <a:sym typeface="Wingdings" panose="05000000000000000000" pitchFamily="2" charset="2"/>
              </a:rPr>
              <a:t></a:t>
            </a:r>
            <a:endParaRPr lang="en-US" sz="2000" dirty="0">
              <a:latin typeface="Arial" panose="020B0604020202020204" pitchFamily="34" charset="0"/>
              <a:cs typeface="Arial" panose="020B0604020202020204" pitchFamily="34" charset="0"/>
            </a:endParaRPr>
          </a:p>
        </p:txBody>
      </p:sp>
      <p:pic>
        <p:nvPicPr>
          <p:cNvPr id="30" name="Screen Recording2.mov" descr="Screen Recording2.mov">
            <a:extLst>
              <a:ext uri="{FF2B5EF4-FFF2-40B4-BE49-F238E27FC236}">
                <a16:creationId xmlns:a16="http://schemas.microsoft.com/office/drawing/2014/main" id="{FC05F455-737E-4E3F-B4EF-BDD82954463A}"/>
              </a:ext>
            </a:extLst>
          </p:cNvPr>
          <p:cNvPicPr>
            <a:picLocks/>
          </p:cNvPicPr>
          <p:nvPr>
            <a:videoFile r:link="rId3"/>
            <p:extLst>
              <p:ext uri="{DAA4B4D4-6D71-4841-9C94-3DE7FCFB9230}">
                <p14:media xmlns:p14="http://schemas.microsoft.com/office/powerpoint/2010/main" r:embed="rId2"/>
              </p:ext>
            </p:extLst>
          </p:nvPr>
        </p:nvPicPr>
        <p:blipFill>
          <a:blip r:embed="rId8"/>
          <a:stretch>
            <a:fillRect/>
          </a:stretch>
        </p:blipFill>
        <p:spPr>
          <a:xfrm>
            <a:off x="452286" y="1889931"/>
            <a:ext cx="5486400" cy="3291840"/>
          </a:xfrm>
          <a:prstGeom prst="rect">
            <a:avLst/>
          </a:prstGeom>
          <a:ln w="12700">
            <a:miter lim="400000"/>
          </a:ln>
        </p:spPr>
      </p:pic>
      <p:sp>
        <p:nvSpPr>
          <p:cNvPr id="3" name="TextBox 23">
            <a:extLst>
              <a:ext uri="{FF2B5EF4-FFF2-40B4-BE49-F238E27FC236}">
                <a16:creationId xmlns:a16="http://schemas.microsoft.com/office/drawing/2014/main" id="{90DCBB67-544D-4B91-825B-A2C8DBBA95EF}"/>
              </a:ext>
            </a:extLst>
          </p:cNvPr>
          <p:cNvSpPr txBox="1"/>
          <p:nvPr/>
        </p:nvSpPr>
        <p:spPr>
          <a:xfrm>
            <a:off x="2006698" y="5777925"/>
            <a:ext cx="2377575" cy="461665"/>
          </a:xfrm>
          <a:prstGeom prst="rect">
            <a:avLst/>
          </a:prstGeom>
        </p:spPr>
        <p:txBody>
          <a:bodyPr wrap="none">
            <a:spAutoFit/>
          </a:bodyPr>
          <a:lstStyle>
            <a:defPPr>
              <a:defRPr lang="en-US"/>
            </a:defPPr>
            <a:lvl1pPr algn="ctr">
              <a:defRPr sz="2400"/>
            </a:lvl1pPr>
          </a:lstStyle>
          <a:p>
            <a:r>
              <a:rPr lang="en-US" altLang="ja-JP" dirty="0"/>
              <a:t>Signal reflection</a:t>
            </a:r>
          </a:p>
        </p:txBody>
      </p:sp>
      <p:sp>
        <p:nvSpPr>
          <p:cNvPr id="32" name="TextBox 23">
            <a:extLst>
              <a:ext uri="{FF2B5EF4-FFF2-40B4-BE49-F238E27FC236}">
                <a16:creationId xmlns:a16="http://schemas.microsoft.com/office/drawing/2014/main" id="{498BD1F0-EBFB-45E6-9E55-5DB29278F5C6}"/>
              </a:ext>
            </a:extLst>
          </p:cNvPr>
          <p:cNvSpPr txBox="1"/>
          <p:nvPr/>
        </p:nvSpPr>
        <p:spPr>
          <a:xfrm>
            <a:off x="7352258" y="5777925"/>
            <a:ext cx="3558988" cy="461665"/>
          </a:xfrm>
          <a:prstGeom prst="rect">
            <a:avLst/>
          </a:prstGeom>
        </p:spPr>
        <p:txBody>
          <a:bodyPr wrap="none">
            <a:spAutoFit/>
          </a:bodyPr>
          <a:lstStyle>
            <a:defPPr>
              <a:defRPr lang="en-US"/>
            </a:defPPr>
            <a:lvl1pPr algn="ctr">
              <a:defRPr sz="2400"/>
            </a:lvl1pPr>
          </a:lstStyle>
          <a:p>
            <a:r>
              <a:rPr lang="en-US" altLang="ja-JP" dirty="0"/>
              <a:t>Signal strength influence</a:t>
            </a:r>
          </a:p>
        </p:txBody>
      </p:sp>
      <p:sp>
        <p:nvSpPr>
          <p:cNvPr id="5" name="Line">
            <a:extLst>
              <a:ext uri="{FF2B5EF4-FFF2-40B4-BE49-F238E27FC236}">
                <a16:creationId xmlns:a16="http://schemas.microsoft.com/office/drawing/2014/main" id="{6C7D4D69-9611-4211-8CDB-40E68CA5DBA2}"/>
              </a:ext>
            </a:extLst>
          </p:cNvPr>
          <p:cNvSpPr/>
          <p:nvPr/>
        </p:nvSpPr>
        <p:spPr>
          <a:xfrm>
            <a:off x="6583679" y="3281599"/>
            <a:ext cx="5156035" cy="0"/>
          </a:xfrm>
          <a:prstGeom prst="line">
            <a:avLst/>
          </a:prstGeom>
          <a:ln w="50800">
            <a:solidFill>
              <a:srgbClr val="000000"/>
            </a:solidFill>
            <a:prstDash val="sysDot"/>
            <a:miter lim="400000"/>
          </a:ln>
        </p:spPr>
        <p:txBody>
          <a:bodyPr lIns="67735" tIns="67735" rIns="67735" bIns="67735" anchor="ctr"/>
          <a:lstStyle/>
          <a:p>
            <a:pPr>
              <a:defRPr sz="2200" b="0">
                <a:solidFill>
                  <a:srgbClr val="FFFFFF"/>
                </a:solidFill>
                <a:latin typeface="+mn-lt"/>
                <a:ea typeface="+mn-ea"/>
                <a:cs typeface="+mn-cs"/>
                <a:sym typeface="Helvetica Neue Medium"/>
              </a:defRPr>
            </a:pPr>
            <a:endParaRPr sz="2933"/>
          </a:p>
        </p:txBody>
      </p:sp>
      <p:sp>
        <p:nvSpPr>
          <p:cNvPr id="36" name="UHF…">
            <a:extLst>
              <a:ext uri="{FF2B5EF4-FFF2-40B4-BE49-F238E27FC236}">
                <a16:creationId xmlns:a16="http://schemas.microsoft.com/office/drawing/2014/main" id="{B843E58E-97D1-4839-BDCD-FA806A60156C}"/>
              </a:ext>
            </a:extLst>
          </p:cNvPr>
          <p:cNvSpPr txBox="1"/>
          <p:nvPr/>
        </p:nvSpPr>
        <p:spPr>
          <a:xfrm>
            <a:off x="7972665" y="5117964"/>
            <a:ext cx="2378061" cy="444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algn="ctr">
              <a:defRPr sz="1800"/>
            </a:pPr>
            <a:r>
              <a:rPr lang="en-US" sz="2000" dirty="0">
                <a:latin typeface="Arial" panose="020B0604020202020204" pitchFamily="34" charset="0"/>
                <a:cs typeface="Arial" panose="020B0604020202020204" pitchFamily="34" charset="0"/>
              </a:rPr>
              <a:t>Distance</a:t>
            </a:r>
            <a:endParaRPr sz="2000" dirty="0">
              <a:latin typeface="Arial" panose="020B0604020202020204" pitchFamily="34" charset="0"/>
              <a:cs typeface="Arial" panose="020B0604020202020204" pitchFamily="34" charset="0"/>
            </a:endParaRPr>
          </a:p>
        </p:txBody>
      </p:sp>
      <p:sp>
        <p:nvSpPr>
          <p:cNvPr id="37" name="UHF…">
            <a:extLst>
              <a:ext uri="{FF2B5EF4-FFF2-40B4-BE49-F238E27FC236}">
                <a16:creationId xmlns:a16="http://schemas.microsoft.com/office/drawing/2014/main" id="{367C3875-A44F-4556-9823-E817EF67AA0D}"/>
              </a:ext>
            </a:extLst>
          </p:cNvPr>
          <p:cNvSpPr txBox="1"/>
          <p:nvPr/>
        </p:nvSpPr>
        <p:spPr>
          <a:xfrm rot="16200000">
            <a:off x="5076433" y="3313565"/>
            <a:ext cx="2378061" cy="444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algn="ctr">
              <a:defRPr sz="1800"/>
            </a:pPr>
            <a:r>
              <a:rPr lang="en-US" altLang="zh-CN" sz="2000" dirty="0">
                <a:latin typeface="Arial" panose="020B0604020202020204" pitchFamily="34" charset="0"/>
                <a:cs typeface="Arial" panose="020B0604020202020204" pitchFamily="34" charset="0"/>
              </a:rPr>
              <a:t>Signal strength</a:t>
            </a:r>
            <a:endParaRPr sz="2000" dirty="0">
              <a:latin typeface="Arial" panose="020B0604020202020204" pitchFamily="34" charset="0"/>
              <a:cs typeface="Arial" panose="020B0604020202020204" pitchFamily="34" charset="0"/>
            </a:endParaRPr>
          </a:p>
        </p:txBody>
      </p:sp>
      <p:sp>
        <p:nvSpPr>
          <p:cNvPr id="38" name="UHF…">
            <a:extLst>
              <a:ext uri="{FF2B5EF4-FFF2-40B4-BE49-F238E27FC236}">
                <a16:creationId xmlns:a16="http://schemas.microsoft.com/office/drawing/2014/main" id="{3EFCCBEC-E64C-4771-AB55-FE8281524602}"/>
              </a:ext>
            </a:extLst>
          </p:cNvPr>
          <p:cNvSpPr txBox="1"/>
          <p:nvPr/>
        </p:nvSpPr>
        <p:spPr>
          <a:xfrm>
            <a:off x="10396161" y="3299758"/>
            <a:ext cx="1343553" cy="444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a:defRPr sz="1800"/>
            </a:pPr>
            <a:r>
              <a:rPr lang="en-US" sz="2000" dirty="0">
                <a:latin typeface="Arial" panose="020B0604020202020204" pitchFamily="34" charset="0"/>
                <a:cs typeface="Arial" panose="020B0604020202020204" pitchFamily="34" charset="0"/>
              </a:rPr>
              <a:t>Threshold</a:t>
            </a:r>
          </a:p>
        </p:txBody>
      </p:sp>
      <p:sp>
        <p:nvSpPr>
          <p:cNvPr id="39" name="UHF…">
            <a:extLst>
              <a:ext uri="{FF2B5EF4-FFF2-40B4-BE49-F238E27FC236}">
                <a16:creationId xmlns:a16="http://schemas.microsoft.com/office/drawing/2014/main" id="{DC961488-5973-4F94-90A3-AF23FFECC775}"/>
              </a:ext>
            </a:extLst>
          </p:cNvPr>
          <p:cNvSpPr txBox="1"/>
          <p:nvPr/>
        </p:nvSpPr>
        <p:spPr>
          <a:xfrm>
            <a:off x="6447909" y="4523995"/>
            <a:ext cx="2378061" cy="444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algn="ctr">
              <a:defRPr sz="1800"/>
            </a:pPr>
            <a:r>
              <a:rPr lang="en-US" sz="2000" dirty="0">
                <a:latin typeface="Arial" panose="020B0604020202020204" pitchFamily="34" charset="0"/>
                <a:cs typeface="Arial" panose="020B0604020202020204" pitchFamily="34" charset="0"/>
              </a:rPr>
              <a:t>Checking zone</a:t>
            </a:r>
            <a:endParaRPr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13190421"/>
      </p:ext>
    </p:extLst>
  </p:cSld>
  <p:clrMapOvr>
    <a:masterClrMapping/>
  </p:clrMapOvr>
  <mc:AlternateContent xmlns:mc="http://schemas.openxmlformats.org/markup-compatibility/2006" xmlns:p14="http://schemas.microsoft.com/office/powerpoint/2010/main">
    <mc:Choice Requires="p14">
      <p:transition spd="slow" p14:dur="2000" advTm="22552"/>
    </mc:Choice>
    <mc:Fallback xmlns="">
      <p:transition spd="slow" advTm="225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5" fill="hold" display="0">
                  <p:stCondLst>
                    <p:cond delay="indefinite"/>
                  </p:stCondLst>
                </p:cTn>
                <p:tgtEl>
                  <p:spTgt spid="30"/>
                </p:tgtEl>
              </p:cMediaNode>
            </p:video>
          </p:childTnLst>
        </p:cTn>
      </p:par>
    </p:tnLst>
    <p:bldLst>
      <p:bldP spid="16" grpId="0" animBg="1"/>
      <p:bldP spid="32" grpId="0"/>
      <p:bldP spid="5" grpId="0" animBg="1"/>
      <p:bldP spid="36" grpId="0" animBg="1"/>
      <p:bldP spid="37" grpId="0" animBg="1"/>
      <p:bldP spid="38" grpId="0" animBg="1"/>
      <p:bldP spid="39" grpId="0" animBg="1"/>
    </p:bldLst>
  </p:timing>
  <p:extLst>
    <p:ext uri="{E180D4A7-C9FB-4DFB-919C-405C955672EB}">
      <p14:showEvtLst xmlns:p14="http://schemas.microsoft.com/office/powerpoint/2010/main">
        <p14:playEvt time="119" objId="6"/>
        <p14:playEvt time="10525" objId="30"/>
        <p14:stopEvt time="14489" objId="30"/>
        <p14:stopEvt time="22552"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1B09C9-F243-7D45-B991-F2F15C87F017}"/>
              </a:ext>
            </a:extLst>
          </p:cNvPr>
          <p:cNvSpPr>
            <a:spLocks noGrp="1"/>
          </p:cNvSpPr>
          <p:nvPr>
            <p:ph type="sldNum" sz="quarter" idx="12"/>
          </p:nvPr>
        </p:nvSpPr>
        <p:spPr/>
        <p:txBody>
          <a:bodyPr/>
          <a:lstStyle/>
          <a:p>
            <a:fld id="{BB86FE79-B0DA-433D-A67F-F5D6BFD13937}" type="slidenum">
              <a:rPr lang="en-US" smtClean="0"/>
              <a:pPr/>
              <a:t>11</a:t>
            </a:fld>
            <a:endParaRPr lang="en-US" dirty="0"/>
          </a:p>
        </p:txBody>
      </p:sp>
      <p:sp>
        <p:nvSpPr>
          <p:cNvPr id="7" name="矩形 6">
            <a:extLst>
              <a:ext uri="{FF2B5EF4-FFF2-40B4-BE49-F238E27FC236}">
                <a16:creationId xmlns:a16="http://schemas.microsoft.com/office/drawing/2014/main" id="{9EA35187-70F3-4BED-8E26-B80A779BF28F}"/>
              </a:ext>
            </a:extLst>
          </p:cNvPr>
          <p:cNvSpPr/>
          <p:nvPr/>
        </p:nvSpPr>
        <p:spPr>
          <a:xfrm>
            <a:off x="2491497" y="2471148"/>
            <a:ext cx="7209025" cy="757130"/>
          </a:xfrm>
          <a:prstGeom prst="rect">
            <a:avLst/>
          </a:prstGeom>
          <a:noFill/>
          <a:effectLst/>
        </p:spPr>
        <p:txBody>
          <a:bodyPr wrap="none" lIns="91440" tIns="45720" rIns="91440" bIns="45720">
            <a:spAutoFit/>
          </a:bodyPr>
          <a:lstStyle/>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Accuracy 90%                 </a:t>
            </a:r>
            <a:endParaRPr lang="zh-CN" altLang="en-US"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endParaRPr>
          </a:p>
        </p:txBody>
      </p:sp>
      <p:sp>
        <p:nvSpPr>
          <p:cNvPr id="3" name="标题 2">
            <a:extLst>
              <a:ext uri="{FF2B5EF4-FFF2-40B4-BE49-F238E27FC236}">
                <a16:creationId xmlns:a16="http://schemas.microsoft.com/office/drawing/2014/main" id="{E6554FCF-B325-4401-9139-2EB1BCA50A88}"/>
              </a:ext>
            </a:extLst>
          </p:cNvPr>
          <p:cNvSpPr>
            <a:spLocks noGrp="1"/>
          </p:cNvSpPr>
          <p:nvPr>
            <p:ph type="title"/>
          </p:nvPr>
        </p:nvSpPr>
        <p:spPr/>
        <p:txBody>
          <a:bodyPr/>
          <a:lstStyle/>
          <a:p>
            <a:endParaRPr lang="en-US" dirty="0"/>
          </a:p>
        </p:txBody>
      </p:sp>
      <p:sp>
        <p:nvSpPr>
          <p:cNvPr id="5" name="矩形 4">
            <a:extLst>
              <a:ext uri="{FF2B5EF4-FFF2-40B4-BE49-F238E27FC236}">
                <a16:creationId xmlns:a16="http://schemas.microsoft.com/office/drawing/2014/main" id="{436666BF-0594-4551-805A-CB687164DDEE}"/>
              </a:ext>
            </a:extLst>
          </p:cNvPr>
          <p:cNvSpPr/>
          <p:nvPr/>
        </p:nvSpPr>
        <p:spPr>
          <a:xfrm>
            <a:off x="1326567" y="3909423"/>
            <a:ext cx="9538893" cy="757130"/>
          </a:xfrm>
          <a:prstGeom prst="rect">
            <a:avLst/>
          </a:prstGeom>
          <a:noFill/>
          <a:effectLst/>
        </p:spPr>
        <p:txBody>
          <a:bodyPr wrap="none" lIns="91440" tIns="45720" rIns="91440" bIns="45720">
            <a:spAutoFit/>
          </a:bodyPr>
          <a:lstStyle/>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Tail error matters &amp; hard to reduce</a:t>
            </a:r>
            <a:endParaRPr lang="zh-CN" altLang="en-US"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endParaRPr>
          </a:p>
        </p:txBody>
      </p:sp>
      <p:sp>
        <p:nvSpPr>
          <p:cNvPr id="6" name="矩形 5">
            <a:extLst>
              <a:ext uri="{FF2B5EF4-FFF2-40B4-BE49-F238E27FC236}">
                <a16:creationId xmlns:a16="http://schemas.microsoft.com/office/drawing/2014/main" id="{F8AFEA31-EB92-4291-85E6-EF55CFC32DED}"/>
              </a:ext>
            </a:extLst>
          </p:cNvPr>
          <p:cNvSpPr/>
          <p:nvPr/>
        </p:nvSpPr>
        <p:spPr>
          <a:xfrm>
            <a:off x="6719785" y="2397281"/>
            <a:ext cx="2706190" cy="830997"/>
          </a:xfrm>
          <a:prstGeom prst="rect">
            <a:avLst/>
          </a:prstGeom>
        </p:spPr>
        <p:txBody>
          <a:bodyPr wrap="none">
            <a:spAutoFit/>
          </a:bodyPr>
          <a:lstStyle/>
          <a:p>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 99.9%</a:t>
            </a:r>
            <a:endParaRPr lang="en-US"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endParaRPr>
          </a:p>
        </p:txBody>
      </p:sp>
      <p:sp>
        <p:nvSpPr>
          <p:cNvPr id="8" name="弧形 7">
            <a:extLst>
              <a:ext uri="{FF2B5EF4-FFF2-40B4-BE49-F238E27FC236}">
                <a16:creationId xmlns:a16="http://schemas.microsoft.com/office/drawing/2014/main" id="{7836C285-5E4C-4726-ABE9-FE115E833328}"/>
              </a:ext>
            </a:extLst>
          </p:cNvPr>
          <p:cNvSpPr/>
          <p:nvPr/>
        </p:nvSpPr>
        <p:spPr>
          <a:xfrm>
            <a:off x="5956300" y="2272632"/>
            <a:ext cx="1973766" cy="397031"/>
          </a:xfrm>
          <a:prstGeom prst="arc">
            <a:avLst>
              <a:gd name="adj1" fmla="val 10828564"/>
              <a:gd name="adj2" fmla="val 0"/>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23">
            <a:extLst>
              <a:ext uri="{FF2B5EF4-FFF2-40B4-BE49-F238E27FC236}">
                <a16:creationId xmlns:a16="http://schemas.microsoft.com/office/drawing/2014/main" id="{5FFE307C-1DBB-4653-8279-75E0CC259D8F}"/>
              </a:ext>
            </a:extLst>
          </p:cNvPr>
          <p:cNvSpPr txBox="1"/>
          <p:nvPr/>
        </p:nvSpPr>
        <p:spPr>
          <a:xfrm>
            <a:off x="5909088" y="1813152"/>
            <a:ext cx="2068195" cy="461665"/>
          </a:xfrm>
          <a:prstGeom prst="rect">
            <a:avLst/>
          </a:prstGeom>
        </p:spPr>
        <p:txBody>
          <a:bodyPr wrap="none">
            <a:spAutoFit/>
          </a:bodyPr>
          <a:lstStyle>
            <a:defPPr>
              <a:defRPr lang="en-US"/>
            </a:defPPr>
            <a:lvl1pPr algn="ctr">
              <a:defRPr sz="2400"/>
            </a:lvl1pPr>
          </a:lstStyle>
          <a:p>
            <a:r>
              <a:rPr lang="en-US" altLang="zh-CN" dirty="0"/>
              <a:t>Billions of</a:t>
            </a:r>
            <a:r>
              <a:rPr lang="zh-CN" altLang="en-US" dirty="0"/>
              <a:t> </a:t>
            </a:r>
            <a:r>
              <a:rPr lang="en-US" altLang="zh-CN" dirty="0"/>
              <a:t>lost</a:t>
            </a:r>
            <a:endParaRPr lang="en-US" altLang="ja-JP" dirty="0"/>
          </a:p>
        </p:txBody>
      </p:sp>
    </p:spTree>
    <p:custDataLst>
      <p:tags r:id="rId1"/>
    </p:custDataLst>
    <p:extLst>
      <p:ext uri="{BB962C8B-B14F-4D97-AF65-F5344CB8AC3E}">
        <p14:creationId xmlns:p14="http://schemas.microsoft.com/office/powerpoint/2010/main" val="2023975494"/>
      </p:ext>
    </p:extLst>
  </p:cSld>
  <p:clrMapOvr>
    <a:masterClrMapping/>
  </p:clrMapOvr>
  <mc:AlternateContent xmlns:mc="http://schemas.openxmlformats.org/markup-compatibility/2006" xmlns:p14="http://schemas.microsoft.com/office/powerpoint/2010/main">
    <mc:Choice Requires="p14">
      <p:transition spd="slow" p14:dur="2000" advTm="49274"/>
    </mc:Choice>
    <mc:Fallback xmlns="">
      <p:transition spd="slow" advTm="492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p:bldLst>
  </p:timing>
  <p:extLst>
    <p:ext uri="{E180D4A7-C9FB-4DFB-919C-405C955672EB}">
      <p14:showEvtLst xmlns:p14="http://schemas.microsoft.com/office/powerpoint/2010/main">
        <p14:playEvt time="144" objId="2"/>
        <p14:stopEvt time="49274"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01F46D84-425F-4390-87E7-D39DA57C3DAB}"/>
              </a:ext>
            </a:extLst>
          </p:cNvPr>
          <p:cNvGrpSpPr/>
          <p:nvPr/>
        </p:nvGrpSpPr>
        <p:grpSpPr>
          <a:xfrm>
            <a:off x="753985" y="2167940"/>
            <a:ext cx="10740747" cy="2486920"/>
            <a:chOff x="753985" y="2167940"/>
            <a:chExt cx="10740747" cy="2486920"/>
          </a:xfrm>
        </p:grpSpPr>
        <p:pic>
          <p:nvPicPr>
            <p:cNvPr id="5" name="Image" descr="Image">
              <a:extLst>
                <a:ext uri="{FF2B5EF4-FFF2-40B4-BE49-F238E27FC236}">
                  <a16:creationId xmlns:a16="http://schemas.microsoft.com/office/drawing/2014/main" id="{C28DE87B-2620-431E-9CA4-C238EFBE3801}"/>
                </a:ext>
              </a:extLst>
            </p:cNvPr>
            <p:cNvPicPr>
              <a:picLocks noChangeAspect="1"/>
            </p:cNvPicPr>
            <p:nvPr/>
          </p:nvPicPr>
          <p:blipFill rotWithShape="1">
            <a:blip r:embed="rId4"/>
            <a:srcRect t="21139" b="65265"/>
            <a:stretch/>
          </p:blipFill>
          <p:spPr>
            <a:xfrm>
              <a:off x="753985" y="2167940"/>
              <a:ext cx="10740747" cy="548116"/>
            </a:xfrm>
            <a:prstGeom prst="rect">
              <a:avLst/>
            </a:prstGeom>
            <a:ln w="12700">
              <a:miter lim="400000"/>
            </a:ln>
          </p:spPr>
        </p:pic>
        <p:sp>
          <p:nvSpPr>
            <p:cNvPr id="12" name="矩形 11">
              <a:extLst>
                <a:ext uri="{FF2B5EF4-FFF2-40B4-BE49-F238E27FC236}">
                  <a16:creationId xmlns:a16="http://schemas.microsoft.com/office/drawing/2014/main" id="{8A44028C-C9E6-40D9-92B2-EB6EDA451F19}"/>
                </a:ext>
              </a:extLst>
            </p:cNvPr>
            <p:cNvSpPr/>
            <p:nvPr/>
          </p:nvSpPr>
          <p:spPr>
            <a:xfrm>
              <a:off x="2714808" y="3299350"/>
              <a:ext cx="881973" cy="400110"/>
            </a:xfrm>
            <a:prstGeom prst="rect">
              <a:avLst/>
            </a:prstGeom>
          </p:spPr>
          <p:txBody>
            <a:bodyPr wrap="none">
              <a:spAutoFit/>
            </a:bodyPr>
            <a:lstStyle/>
            <a:p>
              <a:pPr algn="ctr"/>
              <a:r>
                <a:rPr lang="en-US" altLang="ja-JP" sz="2000" dirty="0"/>
                <a:t>10 km</a:t>
              </a:r>
              <a:endParaRPr lang="en-US" altLang="zh-CN" sz="2000" dirty="0"/>
            </a:p>
          </p:txBody>
        </p:sp>
        <p:sp>
          <p:nvSpPr>
            <p:cNvPr id="14" name="矩形 13">
              <a:extLst>
                <a:ext uri="{FF2B5EF4-FFF2-40B4-BE49-F238E27FC236}">
                  <a16:creationId xmlns:a16="http://schemas.microsoft.com/office/drawing/2014/main" id="{774A62D4-A0EA-4BB4-93E1-36EC8A801A46}"/>
                </a:ext>
              </a:extLst>
            </p:cNvPr>
            <p:cNvSpPr/>
            <p:nvPr/>
          </p:nvSpPr>
          <p:spPr>
            <a:xfrm>
              <a:off x="796093" y="3268572"/>
              <a:ext cx="1800301" cy="461665"/>
            </a:xfrm>
            <a:prstGeom prst="rect">
              <a:avLst/>
            </a:prstGeom>
          </p:spPr>
          <p:txBody>
            <a:bodyPr wrap="none">
              <a:spAutoFit/>
            </a:bodyPr>
            <a:lstStyle/>
            <a:p>
              <a:pPr algn="ctr"/>
              <a:r>
                <a:rPr lang="en-US" altLang="ja-JP" sz="2400" dirty="0"/>
                <a:t>Wavelength</a:t>
              </a:r>
              <a:endParaRPr lang="en-US" altLang="zh-CN" sz="2400" dirty="0"/>
            </a:p>
          </p:txBody>
        </p:sp>
        <p:sp>
          <p:nvSpPr>
            <p:cNvPr id="15" name="矩形 14">
              <a:extLst>
                <a:ext uri="{FF2B5EF4-FFF2-40B4-BE49-F238E27FC236}">
                  <a16:creationId xmlns:a16="http://schemas.microsoft.com/office/drawing/2014/main" id="{5C1E7DD1-A307-4021-9D6A-9E52A91DE359}"/>
                </a:ext>
              </a:extLst>
            </p:cNvPr>
            <p:cNvSpPr/>
            <p:nvPr/>
          </p:nvSpPr>
          <p:spPr>
            <a:xfrm>
              <a:off x="876148" y="3916922"/>
              <a:ext cx="1640193" cy="461665"/>
            </a:xfrm>
            <a:prstGeom prst="rect">
              <a:avLst/>
            </a:prstGeom>
          </p:spPr>
          <p:txBody>
            <a:bodyPr wrap="none">
              <a:spAutoFit/>
            </a:bodyPr>
            <a:lstStyle/>
            <a:p>
              <a:pPr algn="ctr"/>
              <a:r>
                <a:rPr lang="en-US" altLang="ja-JP" sz="2400" dirty="0"/>
                <a:t>Frequency</a:t>
              </a:r>
              <a:endParaRPr lang="en-US" altLang="zh-CN" sz="2400" dirty="0"/>
            </a:p>
          </p:txBody>
        </p:sp>
        <p:sp>
          <p:nvSpPr>
            <p:cNvPr id="16" name="矩形 15">
              <a:extLst>
                <a:ext uri="{FF2B5EF4-FFF2-40B4-BE49-F238E27FC236}">
                  <a16:creationId xmlns:a16="http://schemas.microsoft.com/office/drawing/2014/main" id="{58E67F17-11D9-4161-8C7C-D147451D1ABA}"/>
                </a:ext>
              </a:extLst>
            </p:cNvPr>
            <p:cNvSpPr/>
            <p:nvPr/>
          </p:nvSpPr>
          <p:spPr>
            <a:xfrm>
              <a:off x="2664315" y="3946974"/>
              <a:ext cx="982962" cy="400110"/>
            </a:xfrm>
            <a:prstGeom prst="rect">
              <a:avLst/>
            </a:prstGeom>
          </p:spPr>
          <p:txBody>
            <a:bodyPr wrap="none">
              <a:spAutoFit/>
            </a:bodyPr>
            <a:lstStyle/>
            <a:p>
              <a:pPr algn="ctr"/>
              <a:r>
                <a:rPr lang="en-US" altLang="ja-JP" sz="2000" dirty="0"/>
                <a:t>30 kHz</a:t>
              </a:r>
              <a:endParaRPr lang="en-US" altLang="zh-CN" sz="2000" dirty="0"/>
            </a:p>
          </p:txBody>
        </p:sp>
        <p:sp>
          <p:nvSpPr>
            <p:cNvPr id="3" name="矩形 2">
              <a:extLst>
                <a:ext uri="{FF2B5EF4-FFF2-40B4-BE49-F238E27FC236}">
                  <a16:creationId xmlns:a16="http://schemas.microsoft.com/office/drawing/2014/main" id="{4DA3E9AC-6C9F-49A9-B1FC-57E5B0C73954}"/>
                </a:ext>
              </a:extLst>
            </p:cNvPr>
            <p:cNvSpPr/>
            <p:nvPr/>
          </p:nvSpPr>
          <p:spPr>
            <a:xfrm>
              <a:off x="3155795" y="3622885"/>
              <a:ext cx="1100553" cy="324089"/>
            </a:xfrm>
            <a:prstGeom prst="rect">
              <a:avLst/>
            </a:prstGeom>
            <a:gradFill flip="none" rotWithShape="1">
              <a:gsLst>
                <a:gs pos="0">
                  <a:schemeClr val="accent4"/>
                </a:gs>
                <a:gs pos="100000">
                  <a:schemeClr val="accent4">
                    <a:lumMod val="20000"/>
                    <a:lumOff val="80000"/>
                  </a:schemeClr>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a:extLst>
                <a:ext uri="{FF2B5EF4-FFF2-40B4-BE49-F238E27FC236}">
                  <a16:creationId xmlns:a16="http://schemas.microsoft.com/office/drawing/2014/main" id="{E89C157E-93DE-4181-8BE0-ADAE79CB670E}"/>
                </a:ext>
              </a:extLst>
            </p:cNvPr>
            <p:cNvSpPr/>
            <p:nvPr/>
          </p:nvSpPr>
          <p:spPr>
            <a:xfrm>
              <a:off x="3880038" y="3299350"/>
              <a:ext cx="739305" cy="400110"/>
            </a:xfrm>
            <a:prstGeom prst="rect">
              <a:avLst/>
            </a:prstGeom>
          </p:spPr>
          <p:txBody>
            <a:bodyPr wrap="none">
              <a:spAutoFit/>
            </a:bodyPr>
            <a:lstStyle/>
            <a:p>
              <a:pPr algn="ctr"/>
              <a:r>
                <a:rPr lang="en-US" altLang="ja-JP" sz="2000" dirty="0"/>
                <a:t>1 km</a:t>
              </a:r>
              <a:endParaRPr lang="en-US" altLang="zh-CN" sz="2000" dirty="0"/>
            </a:p>
          </p:txBody>
        </p:sp>
        <p:sp>
          <p:nvSpPr>
            <p:cNvPr id="18" name="矩形 17">
              <a:extLst>
                <a:ext uri="{FF2B5EF4-FFF2-40B4-BE49-F238E27FC236}">
                  <a16:creationId xmlns:a16="http://schemas.microsoft.com/office/drawing/2014/main" id="{9D0246B1-DB15-400C-9586-321C2D4C1748}"/>
                </a:ext>
              </a:extLst>
            </p:cNvPr>
            <p:cNvSpPr/>
            <p:nvPr/>
          </p:nvSpPr>
          <p:spPr>
            <a:xfrm>
              <a:off x="3686877" y="3946974"/>
              <a:ext cx="1125629" cy="400110"/>
            </a:xfrm>
            <a:prstGeom prst="rect">
              <a:avLst/>
            </a:prstGeom>
          </p:spPr>
          <p:txBody>
            <a:bodyPr wrap="none">
              <a:spAutoFit/>
            </a:bodyPr>
            <a:lstStyle/>
            <a:p>
              <a:pPr algn="ctr"/>
              <a:r>
                <a:rPr lang="en-US" altLang="ja-JP" sz="2000" dirty="0"/>
                <a:t>300 kHz</a:t>
              </a:r>
              <a:endParaRPr lang="en-US" altLang="zh-CN" sz="2000" dirty="0"/>
            </a:p>
          </p:txBody>
        </p:sp>
        <p:sp>
          <p:nvSpPr>
            <p:cNvPr id="24" name="矩形 23">
              <a:extLst>
                <a:ext uri="{FF2B5EF4-FFF2-40B4-BE49-F238E27FC236}">
                  <a16:creationId xmlns:a16="http://schemas.microsoft.com/office/drawing/2014/main" id="{1A9E2584-233C-42A0-ABE4-266A2F131443}"/>
                </a:ext>
              </a:extLst>
            </p:cNvPr>
            <p:cNvSpPr/>
            <p:nvPr/>
          </p:nvSpPr>
          <p:spPr>
            <a:xfrm>
              <a:off x="4254519" y="3622885"/>
              <a:ext cx="1100553" cy="324089"/>
            </a:xfrm>
            <a:prstGeom prst="rect">
              <a:avLst/>
            </a:prstGeom>
            <a:gradFill flip="none" rotWithShape="1">
              <a:gsLst>
                <a:gs pos="0">
                  <a:schemeClr val="accent4"/>
                </a:gs>
                <a:gs pos="100000">
                  <a:schemeClr val="accent4">
                    <a:lumMod val="20000"/>
                    <a:lumOff val="80000"/>
                  </a:schemeClr>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矩形 24">
              <a:extLst>
                <a:ext uri="{FF2B5EF4-FFF2-40B4-BE49-F238E27FC236}">
                  <a16:creationId xmlns:a16="http://schemas.microsoft.com/office/drawing/2014/main" id="{25CE6657-1A94-46BB-960C-6BF79E9875DC}"/>
                </a:ext>
              </a:extLst>
            </p:cNvPr>
            <p:cNvSpPr/>
            <p:nvPr/>
          </p:nvSpPr>
          <p:spPr>
            <a:xfrm>
              <a:off x="5353243" y="3622885"/>
              <a:ext cx="1100553" cy="324089"/>
            </a:xfrm>
            <a:prstGeom prst="rect">
              <a:avLst/>
            </a:prstGeom>
            <a:gradFill flip="none" rotWithShape="1">
              <a:gsLst>
                <a:gs pos="0">
                  <a:schemeClr val="accent4"/>
                </a:gs>
                <a:gs pos="100000">
                  <a:schemeClr val="accent4">
                    <a:lumMod val="20000"/>
                    <a:lumOff val="80000"/>
                  </a:schemeClr>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矩形 25">
              <a:extLst>
                <a:ext uri="{FF2B5EF4-FFF2-40B4-BE49-F238E27FC236}">
                  <a16:creationId xmlns:a16="http://schemas.microsoft.com/office/drawing/2014/main" id="{E866A058-B218-42E4-9853-B2F5F7550B65}"/>
                </a:ext>
              </a:extLst>
            </p:cNvPr>
            <p:cNvSpPr/>
            <p:nvPr/>
          </p:nvSpPr>
          <p:spPr>
            <a:xfrm>
              <a:off x="6451967" y="3622885"/>
              <a:ext cx="1100553" cy="324089"/>
            </a:xfrm>
            <a:prstGeom prst="rect">
              <a:avLst/>
            </a:prstGeom>
            <a:gradFill flip="none" rotWithShape="1">
              <a:gsLst>
                <a:gs pos="0">
                  <a:schemeClr val="accent4"/>
                </a:gs>
                <a:gs pos="100000">
                  <a:schemeClr val="accent4">
                    <a:lumMod val="20000"/>
                    <a:lumOff val="80000"/>
                  </a:schemeClr>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矩形 26">
              <a:extLst>
                <a:ext uri="{FF2B5EF4-FFF2-40B4-BE49-F238E27FC236}">
                  <a16:creationId xmlns:a16="http://schemas.microsoft.com/office/drawing/2014/main" id="{616D7AA4-C29B-4954-A67D-B36637C0E3CA}"/>
                </a:ext>
              </a:extLst>
            </p:cNvPr>
            <p:cNvSpPr/>
            <p:nvPr/>
          </p:nvSpPr>
          <p:spPr>
            <a:xfrm>
              <a:off x="7550691" y="3622885"/>
              <a:ext cx="1100553" cy="324089"/>
            </a:xfrm>
            <a:prstGeom prst="rect">
              <a:avLst/>
            </a:prstGeom>
            <a:gradFill flip="none" rotWithShape="1">
              <a:gsLst>
                <a:gs pos="0">
                  <a:schemeClr val="accent4"/>
                </a:gs>
                <a:gs pos="100000">
                  <a:schemeClr val="accent4">
                    <a:lumMod val="20000"/>
                    <a:lumOff val="80000"/>
                  </a:schemeClr>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矩形 27">
              <a:extLst>
                <a:ext uri="{FF2B5EF4-FFF2-40B4-BE49-F238E27FC236}">
                  <a16:creationId xmlns:a16="http://schemas.microsoft.com/office/drawing/2014/main" id="{2849D68B-9A2B-4877-A0FC-E3B76B68083D}"/>
                </a:ext>
              </a:extLst>
            </p:cNvPr>
            <p:cNvSpPr/>
            <p:nvPr/>
          </p:nvSpPr>
          <p:spPr>
            <a:xfrm>
              <a:off x="8649415" y="3622885"/>
              <a:ext cx="1100553" cy="324089"/>
            </a:xfrm>
            <a:prstGeom prst="rect">
              <a:avLst/>
            </a:prstGeom>
            <a:gradFill flip="none" rotWithShape="1">
              <a:gsLst>
                <a:gs pos="0">
                  <a:schemeClr val="accent4"/>
                </a:gs>
                <a:gs pos="100000">
                  <a:schemeClr val="accent4">
                    <a:lumMod val="20000"/>
                    <a:lumOff val="80000"/>
                  </a:schemeClr>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DC5E78C2-F875-4210-A573-AF78F28C5832}"/>
                </a:ext>
              </a:extLst>
            </p:cNvPr>
            <p:cNvSpPr/>
            <p:nvPr/>
          </p:nvSpPr>
          <p:spPr>
            <a:xfrm>
              <a:off x="9748138" y="3622885"/>
              <a:ext cx="1100553" cy="324089"/>
            </a:xfrm>
            <a:prstGeom prst="rect">
              <a:avLst/>
            </a:prstGeom>
            <a:gradFill flip="none" rotWithShape="1">
              <a:gsLst>
                <a:gs pos="0">
                  <a:schemeClr val="accent4"/>
                </a:gs>
                <a:gs pos="100000">
                  <a:schemeClr val="accent4">
                    <a:lumMod val="20000"/>
                    <a:lumOff val="80000"/>
                  </a:schemeClr>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矩形 29">
              <a:extLst>
                <a:ext uri="{FF2B5EF4-FFF2-40B4-BE49-F238E27FC236}">
                  <a16:creationId xmlns:a16="http://schemas.microsoft.com/office/drawing/2014/main" id="{91D7E729-4F06-4875-89D3-7D867E1934A7}"/>
                </a:ext>
              </a:extLst>
            </p:cNvPr>
            <p:cNvSpPr/>
            <p:nvPr/>
          </p:nvSpPr>
          <p:spPr>
            <a:xfrm>
              <a:off x="4895388" y="3299350"/>
              <a:ext cx="896400" cy="400110"/>
            </a:xfrm>
            <a:prstGeom prst="rect">
              <a:avLst/>
            </a:prstGeom>
          </p:spPr>
          <p:txBody>
            <a:bodyPr wrap="none">
              <a:spAutoFit/>
            </a:bodyPr>
            <a:lstStyle/>
            <a:p>
              <a:pPr algn="ctr"/>
              <a:r>
                <a:rPr lang="en-US" altLang="ja-JP" sz="2000" dirty="0"/>
                <a:t>100 m</a:t>
              </a:r>
              <a:endParaRPr lang="en-US" altLang="zh-CN" sz="2000" dirty="0"/>
            </a:p>
          </p:txBody>
        </p:sp>
        <p:sp>
          <p:nvSpPr>
            <p:cNvPr id="31" name="矩形 30">
              <a:extLst>
                <a:ext uri="{FF2B5EF4-FFF2-40B4-BE49-F238E27FC236}">
                  <a16:creationId xmlns:a16="http://schemas.microsoft.com/office/drawing/2014/main" id="{9E9F2A2D-311C-4EE9-9871-1C2D79367CD6}"/>
                </a:ext>
              </a:extLst>
            </p:cNvPr>
            <p:cNvSpPr/>
            <p:nvPr/>
          </p:nvSpPr>
          <p:spPr>
            <a:xfrm>
              <a:off x="4880960" y="3946974"/>
              <a:ext cx="925254" cy="400110"/>
            </a:xfrm>
            <a:prstGeom prst="rect">
              <a:avLst/>
            </a:prstGeom>
          </p:spPr>
          <p:txBody>
            <a:bodyPr wrap="none">
              <a:spAutoFit/>
            </a:bodyPr>
            <a:lstStyle/>
            <a:p>
              <a:pPr algn="ctr"/>
              <a:r>
                <a:rPr lang="en-US" altLang="ja-JP" sz="2000" dirty="0"/>
                <a:t>3 MHz</a:t>
              </a:r>
              <a:endParaRPr lang="en-US" altLang="zh-CN" sz="2000" dirty="0"/>
            </a:p>
          </p:txBody>
        </p:sp>
        <p:sp>
          <p:nvSpPr>
            <p:cNvPr id="34" name="矩形 33">
              <a:extLst>
                <a:ext uri="{FF2B5EF4-FFF2-40B4-BE49-F238E27FC236}">
                  <a16:creationId xmlns:a16="http://schemas.microsoft.com/office/drawing/2014/main" id="{4EA5186E-1980-468C-87CA-A75D1DCEBCAC}"/>
                </a:ext>
              </a:extLst>
            </p:cNvPr>
            <p:cNvSpPr/>
            <p:nvPr/>
          </p:nvSpPr>
          <p:spPr>
            <a:xfrm>
              <a:off x="6060617" y="3299350"/>
              <a:ext cx="753732" cy="400110"/>
            </a:xfrm>
            <a:prstGeom prst="rect">
              <a:avLst/>
            </a:prstGeom>
          </p:spPr>
          <p:txBody>
            <a:bodyPr wrap="none">
              <a:spAutoFit/>
            </a:bodyPr>
            <a:lstStyle/>
            <a:p>
              <a:pPr algn="ctr"/>
              <a:r>
                <a:rPr lang="en-US" altLang="ja-JP" sz="2000" dirty="0"/>
                <a:t>10 m</a:t>
              </a:r>
              <a:endParaRPr lang="en-US" altLang="zh-CN" sz="2000" dirty="0"/>
            </a:p>
          </p:txBody>
        </p:sp>
        <p:sp>
          <p:nvSpPr>
            <p:cNvPr id="35" name="矩形 34">
              <a:extLst>
                <a:ext uri="{FF2B5EF4-FFF2-40B4-BE49-F238E27FC236}">
                  <a16:creationId xmlns:a16="http://schemas.microsoft.com/office/drawing/2014/main" id="{14377CD2-FFC6-44EC-A7F8-E5020F043DFD}"/>
                </a:ext>
              </a:extLst>
            </p:cNvPr>
            <p:cNvSpPr/>
            <p:nvPr/>
          </p:nvSpPr>
          <p:spPr>
            <a:xfrm>
              <a:off x="5903522" y="3946974"/>
              <a:ext cx="1067921" cy="400110"/>
            </a:xfrm>
            <a:prstGeom prst="rect">
              <a:avLst/>
            </a:prstGeom>
          </p:spPr>
          <p:txBody>
            <a:bodyPr wrap="none">
              <a:spAutoFit/>
            </a:bodyPr>
            <a:lstStyle/>
            <a:p>
              <a:pPr algn="ctr"/>
              <a:r>
                <a:rPr lang="en-US" altLang="ja-JP" sz="2000" dirty="0"/>
                <a:t>30 MHz</a:t>
              </a:r>
              <a:endParaRPr lang="en-US" altLang="zh-CN" sz="2000" dirty="0"/>
            </a:p>
          </p:txBody>
        </p:sp>
        <p:sp>
          <p:nvSpPr>
            <p:cNvPr id="36" name="矩形 35">
              <a:extLst>
                <a:ext uri="{FF2B5EF4-FFF2-40B4-BE49-F238E27FC236}">
                  <a16:creationId xmlns:a16="http://schemas.microsoft.com/office/drawing/2014/main" id="{35DEE033-F564-422A-A3A2-570D6B51F7DE}"/>
                </a:ext>
              </a:extLst>
            </p:cNvPr>
            <p:cNvSpPr/>
            <p:nvPr/>
          </p:nvSpPr>
          <p:spPr>
            <a:xfrm>
              <a:off x="7225846" y="3299350"/>
              <a:ext cx="611065" cy="400110"/>
            </a:xfrm>
            <a:prstGeom prst="rect">
              <a:avLst/>
            </a:prstGeom>
          </p:spPr>
          <p:txBody>
            <a:bodyPr wrap="none">
              <a:spAutoFit/>
            </a:bodyPr>
            <a:lstStyle/>
            <a:p>
              <a:pPr algn="ctr"/>
              <a:r>
                <a:rPr lang="en-US" altLang="ja-JP" sz="2000" dirty="0"/>
                <a:t>1 m</a:t>
              </a:r>
              <a:endParaRPr lang="en-US" altLang="zh-CN" sz="2000" dirty="0"/>
            </a:p>
          </p:txBody>
        </p:sp>
        <p:sp>
          <p:nvSpPr>
            <p:cNvPr id="37" name="矩形 36">
              <a:extLst>
                <a:ext uri="{FF2B5EF4-FFF2-40B4-BE49-F238E27FC236}">
                  <a16:creationId xmlns:a16="http://schemas.microsoft.com/office/drawing/2014/main" id="{5B00655B-5A03-484B-AAE0-43F64D13F36A}"/>
                </a:ext>
              </a:extLst>
            </p:cNvPr>
            <p:cNvSpPr/>
            <p:nvPr/>
          </p:nvSpPr>
          <p:spPr>
            <a:xfrm>
              <a:off x="6926085" y="3946974"/>
              <a:ext cx="1210589" cy="400110"/>
            </a:xfrm>
            <a:prstGeom prst="rect">
              <a:avLst/>
            </a:prstGeom>
          </p:spPr>
          <p:txBody>
            <a:bodyPr wrap="none">
              <a:spAutoFit/>
            </a:bodyPr>
            <a:lstStyle/>
            <a:p>
              <a:pPr algn="ctr"/>
              <a:r>
                <a:rPr lang="en-US" altLang="ja-JP" sz="2000" dirty="0"/>
                <a:t>300 MHz</a:t>
              </a:r>
              <a:endParaRPr lang="en-US" altLang="zh-CN" sz="2000" dirty="0"/>
            </a:p>
          </p:txBody>
        </p:sp>
        <p:sp>
          <p:nvSpPr>
            <p:cNvPr id="38" name="矩形 37">
              <a:extLst>
                <a:ext uri="{FF2B5EF4-FFF2-40B4-BE49-F238E27FC236}">
                  <a16:creationId xmlns:a16="http://schemas.microsoft.com/office/drawing/2014/main" id="{A21C50D1-C812-4EE8-AD43-17704CF12979}"/>
                </a:ext>
              </a:extLst>
            </p:cNvPr>
            <p:cNvSpPr/>
            <p:nvPr/>
          </p:nvSpPr>
          <p:spPr>
            <a:xfrm>
              <a:off x="8184289" y="3299350"/>
              <a:ext cx="881973" cy="400110"/>
            </a:xfrm>
            <a:prstGeom prst="rect">
              <a:avLst/>
            </a:prstGeom>
          </p:spPr>
          <p:txBody>
            <a:bodyPr wrap="none">
              <a:spAutoFit/>
            </a:bodyPr>
            <a:lstStyle/>
            <a:p>
              <a:pPr algn="ctr"/>
              <a:r>
                <a:rPr lang="en-US" altLang="ja-JP" sz="2000" dirty="0"/>
                <a:t>10 cm</a:t>
              </a:r>
              <a:endParaRPr lang="en-US" altLang="zh-CN" sz="2000" dirty="0"/>
            </a:p>
          </p:txBody>
        </p:sp>
        <p:sp>
          <p:nvSpPr>
            <p:cNvPr id="39" name="矩形 38">
              <a:extLst>
                <a:ext uri="{FF2B5EF4-FFF2-40B4-BE49-F238E27FC236}">
                  <a16:creationId xmlns:a16="http://schemas.microsoft.com/office/drawing/2014/main" id="{9A01C75E-DBE1-4687-A76D-4029BC37F2FA}"/>
                </a:ext>
              </a:extLst>
            </p:cNvPr>
            <p:cNvSpPr/>
            <p:nvPr/>
          </p:nvSpPr>
          <p:spPr>
            <a:xfrm>
              <a:off x="8169862" y="3946974"/>
              <a:ext cx="910827" cy="400110"/>
            </a:xfrm>
            <a:prstGeom prst="rect">
              <a:avLst/>
            </a:prstGeom>
          </p:spPr>
          <p:txBody>
            <a:bodyPr wrap="none">
              <a:spAutoFit/>
            </a:bodyPr>
            <a:lstStyle/>
            <a:p>
              <a:pPr algn="ctr"/>
              <a:r>
                <a:rPr lang="en-US" altLang="ja-JP" sz="2000" dirty="0"/>
                <a:t>3 GHz</a:t>
              </a:r>
              <a:endParaRPr lang="en-US" altLang="zh-CN" sz="2000" dirty="0"/>
            </a:p>
          </p:txBody>
        </p:sp>
        <p:sp>
          <p:nvSpPr>
            <p:cNvPr id="40" name="矩形 39">
              <a:extLst>
                <a:ext uri="{FF2B5EF4-FFF2-40B4-BE49-F238E27FC236}">
                  <a16:creationId xmlns:a16="http://schemas.microsoft.com/office/drawing/2014/main" id="{94302ABD-1F3F-4920-A345-8F5F76818504}"/>
                </a:ext>
              </a:extLst>
            </p:cNvPr>
            <p:cNvSpPr/>
            <p:nvPr/>
          </p:nvSpPr>
          <p:spPr>
            <a:xfrm>
              <a:off x="9351345" y="3299350"/>
              <a:ext cx="735650" cy="400110"/>
            </a:xfrm>
            <a:prstGeom prst="rect">
              <a:avLst/>
            </a:prstGeom>
          </p:spPr>
          <p:txBody>
            <a:bodyPr wrap="square">
              <a:spAutoFit/>
            </a:bodyPr>
            <a:lstStyle/>
            <a:p>
              <a:pPr algn="ctr"/>
              <a:r>
                <a:rPr lang="en-US" altLang="ja-JP" sz="2000" dirty="0"/>
                <a:t>1 cm</a:t>
              </a:r>
              <a:endParaRPr lang="en-US" altLang="zh-CN" sz="2000" dirty="0"/>
            </a:p>
          </p:txBody>
        </p:sp>
        <p:sp>
          <p:nvSpPr>
            <p:cNvPr id="41" name="矩形 40">
              <a:extLst>
                <a:ext uri="{FF2B5EF4-FFF2-40B4-BE49-F238E27FC236}">
                  <a16:creationId xmlns:a16="http://schemas.microsoft.com/office/drawing/2014/main" id="{E61688F3-6EE3-4879-99BB-882D453E1A56}"/>
                </a:ext>
              </a:extLst>
            </p:cNvPr>
            <p:cNvSpPr/>
            <p:nvPr/>
          </p:nvSpPr>
          <p:spPr>
            <a:xfrm>
              <a:off x="9191623" y="3946974"/>
              <a:ext cx="1055097" cy="400110"/>
            </a:xfrm>
            <a:prstGeom prst="rect">
              <a:avLst/>
            </a:prstGeom>
          </p:spPr>
          <p:txBody>
            <a:bodyPr wrap="square">
              <a:spAutoFit/>
            </a:bodyPr>
            <a:lstStyle/>
            <a:p>
              <a:pPr algn="ctr"/>
              <a:r>
                <a:rPr lang="en-US" altLang="ja-JP" sz="2000" dirty="0"/>
                <a:t>30 GHz</a:t>
              </a:r>
              <a:endParaRPr lang="en-US" altLang="zh-CN" sz="2000" dirty="0"/>
            </a:p>
          </p:txBody>
        </p:sp>
        <p:sp>
          <p:nvSpPr>
            <p:cNvPr id="42" name="矩形 41">
              <a:extLst>
                <a:ext uri="{FF2B5EF4-FFF2-40B4-BE49-F238E27FC236}">
                  <a16:creationId xmlns:a16="http://schemas.microsoft.com/office/drawing/2014/main" id="{9EA65CEE-0990-4A46-ADB0-0EE09F9866E3}"/>
                </a:ext>
              </a:extLst>
            </p:cNvPr>
            <p:cNvSpPr/>
            <p:nvPr/>
          </p:nvSpPr>
          <p:spPr>
            <a:xfrm>
              <a:off x="10367999" y="3299350"/>
              <a:ext cx="890137" cy="707886"/>
            </a:xfrm>
            <a:prstGeom prst="rect">
              <a:avLst/>
            </a:prstGeom>
          </p:spPr>
          <p:txBody>
            <a:bodyPr wrap="square">
              <a:spAutoFit/>
            </a:bodyPr>
            <a:lstStyle/>
            <a:p>
              <a:pPr algn="ctr"/>
              <a:r>
                <a:rPr lang="en-US" altLang="ja-JP" sz="2000" dirty="0"/>
                <a:t>1 mm</a:t>
              </a:r>
              <a:endParaRPr lang="en-US" altLang="zh-CN" sz="2000" dirty="0"/>
            </a:p>
          </p:txBody>
        </p:sp>
        <p:sp>
          <p:nvSpPr>
            <p:cNvPr id="43" name="矩形 42">
              <a:extLst>
                <a:ext uri="{FF2B5EF4-FFF2-40B4-BE49-F238E27FC236}">
                  <a16:creationId xmlns:a16="http://schemas.microsoft.com/office/drawing/2014/main" id="{236E48AD-12D1-4363-B4C6-1F5A2F21726B}"/>
                </a:ext>
              </a:extLst>
            </p:cNvPr>
            <p:cNvSpPr/>
            <p:nvPr/>
          </p:nvSpPr>
          <p:spPr>
            <a:xfrm>
              <a:off x="10174734" y="3946974"/>
              <a:ext cx="1276668" cy="707886"/>
            </a:xfrm>
            <a:prstGeom prst="rect">
              <a:avLst/>
            </a:prstGeom>
          </p:spPr>
          <p:txBody>
            <a:bodyPr wrap="square">
              <a:spAutoFit/>
            </a:bodyPr>
            <a:lstStyle/>
            <a:p>
              <a:pPr algn="ctr"/>
              <a:r>
                <a:rPr lang="en-US" altLang="ja-JP" sz="2000" dirty="0"/>
                <a:t>300 GHz</a:t>
              </a:r>
              <a:endParaRPr lang="en-US" altLang="zh-CN" sz="2000" dirty="0"/>
            </a:p>
          </p:txBody>
        </p:sp>
        <p:cxnSp>
          <p:nvCxnSpPr>
            <p:cNvPr id="46" name="直接箭头连接符 45">
              <a:extLst>
                <a:ext uri="{FF2B5EF4-FFF2-40B4-BE49-F238E27FC236}">
                  <a16:creationId xmlns:a16="http://schemas.microsoft.com/office/drawing/2014/main" id="{FC71663A-51F6-4020-A40C-FA27BC948ECF}"/>
                </a:ext>
              </a:extLst>
            </p:cNvPr>
            <p:cNvCxnSpPr>
              <a:cxnSpLocks/>
            </p:cNvCxnSpPr>
            <p:nvPr/>
          </p:nvCxnSpPr>
          <p:spPr>
            <a:xfrm>
              <a:off x="7531379" y="2969150"/>
              <a:ext cx="3281689" cy="0"/>
            </a:xfrm>
            <a:prstGeom prst="straightConnector1">
              <a:avLst/>
            </a:prstGeom>
            <a:ln w="3810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44" name="矩形 43">
              <a:extLst>
                <a:ext uri="{FF2B5EF4-FFF2-40B4-BE49-F238E27FC236}">
                  <a16:creationId xmlns:a16="http://schemas.microsoft.com/office/drawing/2014/main" id="{38C39646-6B50-4CD1-9092-88651A9F923E}"/>
                </a:ext>
              </a:extLst>
            </p:cNvPr>
            <p:cNvSpPr/>
            <p:nvPr/>
          </p:nvSpPr>
          <p:spPr>
            <a:xfrm>
              <a:off x="8362711" y="2741651"/>
              <a:ext cx="1657826" cy="461665"/>
            </a:xfrm>
            <a:prstGeom prst="rect">
              <a:avLst/>
            </a:prstGeom>
            <a:solidFill>
              <a:schemeClr val="bg1"/>
            </a:solidFill>
          </p:spPr>
          <p:txBody>
            <a:bodyPr wrap="none">
              <a:spAutoFit/>
            </a:bodyPr>
            <a:lstStyle/>
            <a:p>
              <a:pPr algn="ctr"/>
              <a:r>
                <a:rPr lang="en-US" altLang="ja-JP" sz="2400" dirty="0"/>
                <a:t>Microwave</a:t>
              </a:r>
              <a:endParaRPr lang="en-US" altLang="zh-CN" sz="2400" dirty="0"/>
            </a:p>
          </p:txBody>
        </p:sp>
      </p:grpSp>
      <p:sp>
        <p:nvSpPr>
          <p:cNvPr id="2" name="标题 1">
            <a:extLst>
              <a:ext uri="{FF2B5EF4-FFF2-40B4-BE49-F238E27FC236}">
                <a16:creationId xmlns:a16="http://schemas.microsoft.com/office/drawing/2014/main" id="{135EBAE8-6F91-451C-939D-4090F9EEFF45}"/>
              </a:ext>
            </a:extLst>
          </p:cNvPr>
          <p:cNvSpPr>
            <a:spLocks noGrp="1"/>
          </p:cNvSpPr>
          <p:nvPr>
            <p:ph type="title"/>
          </p:nvPr>
        </p:nvSpPr>
        <p:spPr/>
        <p:txBody>
          <a:bodyPr/>
          <a:lstStyle/>
          <a:p>
            <a:r>
              <a:rPr lang="en-US" altLang="zh-CN" dirty="0">
                <a:latin typeface="Roboto" panose="02000000000000000000" pitchFamily="2" charset="0"/>
              </a:rPr>
              <a:t>Properties and Frequency</a:t>
            </a:r>
            <a:endParaRPr lang="en-US" dirty="0"/>
          </a:p>
        </p:txBody>
      </p:sp>
      <p:sp>
        <p:nvSpPr>
          <p:cNvPr id="4" name="灯片编号占位符 3">
            <a:extLst>
              <a:ext uri="{FF2B5EF4-FFF2-40B4-BE49-F238E27FC236}">
                <a16:creationId xmlns:a16="http://schemas.microsoft.com/office/drawing/2014/main" id="{E3549571-C75B-477E-BAC7-24DB51D64E8C}"/>
              </a:ext>
            </a:extLst>
          </p:cNvPr>
          <p:cNvSpPr>
            <a:spLocks noGrp="1"/>
          </p:cNvSpPr>
          <p:nvPr>
            <p:ph type="sldNum" sz="quarter" idx="12"/>
          </p:nvPr>
        </p:nvSpPr>
        <p:spPr/>
        <p:txBody>
          <a:bodyPr/>
          <a:lstStyle/>
          <a:p>
            <a:fld id="{BB86FE79-B0DA-433D-A67F-F5D6BFD13937}" type="slidenum">
              <a:rPr lang="en-US" smtClean="0"/>
              <a:pPr/>
              <a:t>12</a:t>
            </a:fld>
            <a:endParaRPr lang="en-US" dirty="0"/>
          </a:p>
        </p:txBody>
      </p:sp>
      <p:sp>
        <p:nvSpPr>
          <p:cNvPr id="6" name="UHF RFID 915MHz">
            <a:extLst>
              <a:ext uri="{FF2B5EF4-FFF2-40B4-BE49-F238E27FC236}">
                <a16:creationId xmlns:a16="http://schemas.microsoft.com/office/drawing/2014/main" id="{D98687D2-8BF7-4016-95FB-EF8FCA281D04}"/>
              </a:ext>
            </a:extLst>
          </p:cNvPr>
          <p:cNvSpPr txBox="1"/>
          <p:nvPr/>
        </p:nvSpPr>
        <p:spPr>
          <a:xfrm>
            <a:off x="6904089" y="4502067"/>
            <a:ext cx="3318217" cy="1315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pPr algn="ctr">
              <a:lnSpc>
                <a:spcPct val="150000"/>
              </a:lnSpc>
            </a:pPr>
            <a:r>
              <a:rPr sz="2800" dirty="0"/>
              <a:t>UHF RFID 915</a:t>
            </a:r>
            <a:r>
              <a:rPr lang="en-US" sz="2800" dirty="0"/>
              <a:t> </a:t>
            </a:r>
            <a:r>
              <a:rPr sz="2800" dirty="0"/>
              <a:t>MHz</a:t>
            </a:r>
            <a:endParaRPr lang="en-US" sz="2800" dirty="0"/>
          </a:p>
          <a:p>
            <a:pPr algn="ctr">
              <a:lnSpc>
                <a:spcPct val="150000"/>
              </a:lnSpc>
            </a:pPr>
            <a:r>
              <a:rPr lang="en-US" sz="2800" dirty="0"/>
              <a:t>Electromagnetic</a:t>
            </a:r>
          </a:p>
        </p:txBody>
      </p:sp>
      <p:sp>
        <p:nvSpPr>
          <p:cNvPr id="10" name="NFC 13.56MHz">
            <a:extLst>
              <a:ext uri="{FF2B5EF4-FFF2-40B4-BE49-F238E27FC236}">
                <a16:creationId xmlns:a16="http://schemas.microsoft.com/office/drawing/2014/main" id="{771D075D-899D-499E-AF7F-84B5090E2F79}"/>
              </a:ext>
            </a:extLst>
          </p:cNvPr>
          <p:cNvSpPr txBox="1"/>
          <p:nvPr/>
        </p:nvSpPr>
        <p:spPr>
          <a:xfrm>
            <a:off x="4256348" y="4502066"/>
            <a:ext cx="2680222" cy="1315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chemeClr val="accent5"/>
                </a:solidFill>
              </a:defRPr>
            </a:lvl1pPr>
          </a:lstStyle>
          <a:p>
            <a:pPr algn="ctr">
              <a:lnSpc>
                <a:spcPct val="150000"/>
              </a:lnSpc>
            </a:pPr>
            <a:r>
              <a:rPr sz="2800" dirty="0"/>
              <a:t>NFC 13.56</a:t>
            </a:r>
            <a:r>
              <a:rPr lang="en-US" sz="2800" dirty="0"/>
              <a:t> </a:t>
            </a:r>
            <a:r>
              <a:rPr sz="2800" dirty="0"/>
              <a:t>MHz</a:t>
            </a:r>
            <a:endParaRPr lang="en-US" sz="2800" dirty="0"/>
          </a:p>
          <a:p>
            <a:pPr algn="ctr">
              <a:lnSpc>
                <a:spcPct val="150000"/>
              </a:lnSpc>
            </a:pPr>
            <a:r>
              <a:rPr lang="en-US" sz="2800" dirty="0"/>
              <a:t>Magnetic</a:t>
            </a:r>
            <a:endParaRPr sz="2800" dirty="0"/>
          </a:p>
        </p:txBody>
      </p:sp>
      <p:grpSp>
        <p:nvGrpSpPr>
          <p:cNvPr id="7" name="Group">
            <a:extLst>
              <a:ext uri="{FF2B5EF4-FFF2-40B4-BE49-F238E27FC236}">
                <a16:creationId xmlns:a16="http://schemas.microsoft.com/office/drawing/2014/main" id="{4AE1DE44-B049-47A0-ADA1-64FA421AB637}"/>
              </a:ext>
            </a:extLst>
          </p:cNvPr>
          <p:cNvGrpSpPr/>
          <p:nvPr/>
        </p:nvGrpSpPr>
        <p:grpSpPr>
          <a:xfrm>
            <a:off x="7893051" y="3542862"/>
            <a:ext cx="143662" cy="1003738"/>
            <a:chOff x="-29157" y="0"/>
            <a:chExt cx="116669" cy="803972"/>
          </a:xfrm>
        </p:grpSpPr>
        <p:sp>
          <p:nvSpPr>
            <p:cNvPr id="8" name="Rectangle">
              <a:extLst>
                <a:ext uri="{FF2B5EF4-FFF2-40B4-BE49-F238E27FC236}">
                  <a16:creationId xmlns:a16="http://schemas.microsoft.com/office/drawing/2014/main" id="{6DFAD3A9-7072-4EBA-BFC0-79F55361AC0B}"/>
                </a:ext>
              </a:extLst>
            </p:cNvPr>
            <p:cNvSpPr/>
            <p:nvPr/>
          </p:nvSpPr>
          <p:spPr>
            <a:xfrm>
              <a:off x="-29157" y="0"/>
              <a:ext cx="116669" cy="387782"/>
            </a:xfrm>
            <a:prstGeom prst="rect">
              <a:avLst/>
            </a:prstGeom>
            <a:solidFill>
              <a:schemeClr val="accent5"/>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9" name="Line">
              <a:extLst>
                <a:ext uri="{FF2B5EF4-FFF2-40B4-BE49-F238E27FC236}">
                  <a16:creationId xmlns:a16="http://schemas.microsoft.com/office/drawing/2014/main" id="{C112635B-BEA0-425D-82FA-1F4F2EA7EEEB}"/>
                </a:ext>
              </a:extLst>
            </p:cNvPr>
            <p:cNvSpPr/>
            <p:nvPr/>
          </p:nvSpPr>
          <p:spPr>
            <a:xfrm flipH="1">
              <a:off x="26306" y="416189"/>
              <a:ext cx="1" cy="387783"/>
            </a:xfrm>
            <a:prstGeom prst="line">
              <a:avLst/>
            </a:prstGeom>
            <a:noFill/>
            <a:ln w="57150" cap="flat">
              <a:solidFill>
                <a:schemeClr val="accent5"/>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spTree>
    <p:custDataLst>
      <p:tags r:id="rId1"/>
    </p:custDataLst>
    <p:extLst>
      <p:ext uri="{BB962C8B-B14F-4D97-AF65-F5344CB8AC3E}">
        <p14:creationId xmlns:p14="http://schemas.microsoft.com/office/powerpoint/2010/main" val="439745720"/>
      </p:ext>
    </p:extLst>
  </p:cSld>
  <p:clrMapOvr>
    <a:masterClrMapping/>
  </p:clrMapOvr>
  <mc:AlternateContent xmlns:mc="http://schemas.openxmlformats.org/markup-compatibility/2006" xmlns:p14="http://schemas.microsoft.com/office/powerpoint/2010/main">
    <mc:Choice Requires="p14">
      <p:transition spd="slow" p14:dur="2000" advTm="34363"/>
    </mc:Choice>
    <mc:Fallback xmlns="">
      <p:transition spd="slow" advTm="343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4.79167E-6 -4.81481E-6 L -0.16524 0.00255 " pathEditMode="relative" rAng="0" ptsTypes="AA">
                                      <p:cBhvr>
                                        <p:cTn id="18" dur="1000" fill="hold"/>
                                        <p:tgtEl>
                                          <p:spTgt spid="7"/>
                                        </p:tgtEl>
                                        <p:attrNameLst>
                                          <p:attrName>ppt_x</p:attrName>
                                          <p:attrName>ppt_y</p:attrName>
                                        </p:attrNameLst>
                                      </p:cBhvr>
                                      <p:rCtr x="-8268" y="116"/>
                                    </p:animMotion>
                                  </p:childTnLst>
                                </p:cTn>
                              </p:par>
                            </p:childTnLst>
                          </p:cTn>
                        </p:par>
                        <p:par>
                          <p:cTn id="19" fill="hold">
                            <p:stCondLst>
                              <p:cond delay="1000"/>
                            </p:stCondLst>
                            <p:childTnLst>
                              <p:par>
                                <p:cTn id="20" presetID="1" presetClass="entr" presetSubtype="0" fill="hold" grpId="0" nodeType="afterEffect">
                                  <p:stCondLst>
                                    <p:cond delay="0"/>
                                  </p:stCondLst>
                                  <p:iterate>
                                    <p:tmAbs val="0"/>
                                  </p:iterate>
                                  <p:childTnLst>
                                    <p:set>
                                      <p:cBhvr>
                                        <p:cTn id="21" fill="hold"/>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advAuto="0"/>
    </p:bldLst>
  </p:timing>
  <p:extLst>
    <p:ext uri="{E180D4A7-C9FB-4DFB-919C-405C955672EB}">
      <p14:showEvtLst xmlns:p14="http://schemas.microsoft.com/office/powerpoint/2010/main">
        <p14:playEvt time="101" objId="11"/>
        <p14:stopEvt time="34166" objId="11"/>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A02D8F-B103-4078-8ABC-27997519DF4D}"/>
              </a:ext>
            </a:extLst>
          </p:cNvPr>
          <p:cNvSpPr>
            <a:spLocks noGrp="1"/>
          </p:cNvSpPr>
          <p:nvPr>
            <p:ph type="title"/>
          </p:nvPr>
        </p:nvSpPr>
        <p:spPr/>
        <p:txBody>
          <a:bodyPr/>
          <a:lstStyle/>
          <a:p>
            <a:r>
              <a:rPr lang="en-US" dirty="0"/>
              <a:t>Magnetic: Impact of material</a:t>
            </a:r>
          </a:p>
        </p:txBody>
      </p:sp>
      <p:sp>
        <p:nvSpPr>
          <p:cNvPr id="4" name="灯片编号占位符 3">
            <a:extLst>
              <a:ext uri="{FF2B5EF4-FFF2-40B4-BE49-F238E27FC236}">
                <a16:creationId xmlns:a16="http://schemas.microsoft.com/office/drawing/2014/main" id="{D45048F5-DB39-4B9A-BEDC-1503D5DF36AC}"/>
              </a:ext>
            </a:extLst>
          </p:cNvPr>
          <p:cNvSpPr>
            <a:spLocks noGrp="1"/>
          </p:cNvSpPr>
          <p:nvPr>
            <p:ph type="sldNum" sz="quarter" idx="12"/>
          </p:nvPr>
        </p:nvSpPr>
        <p:spPr/>
        <p:txBody>
          <a:bodyPr/>
          <a:lstStyle/>
          <a:p>
            <a:fld id="{BB86FE79-B0DA-433D-A67F-F5D6BFD13937}" type="slidenum">
              <a:rPr lang="en-US" smtClean="0"/>
              <a:pPr/>
              <a:t>13</a:t>
            </a:fld>
            <a:endParaRPr lang="en-US" dirty="0"/>
          </a:p>
        </p:txBody>
      </p:sp>
      <p:graphicFrame>
        <p:nvGraphicFramePr>
          <p:cNvPr id="7" name="Table">
            <a:extLst>
              <a:ext uri="{FF2B5EF4-FFF2-40B4-BE49-F238E27FC236}">
                <a16:creationId xmlns:a16="http://schemas.microsoft.com/office/drawing/2014/main" id="{782F6C1B-A85A-4528-9D9C-2F0228B176DF}"/>
              </a:ext>
            </a:extLst>
          </p:cNvPr>
          <p:cNvGraphicFramePr/>
          <p:nvPr>
            <p:extLst>
              <p:ext uri="{D42A27DB-BD31-4B8C-83A1-F6EECF244321}">
                <p14:modId xmlns:p14="http://schemas.microsoft.com/office/powerpoint/2010/main" val="2038878236"/>
              </p:ext>
            </p:extLst>
          </p:nvPr>
        </p:nvGraphicFramePr>
        <p:xfrm>
          <a:off x="1919869" y="4193865"/>
          <a:ext cx="8352262" cy="2086920"/>
        </p:xfrm>
        <a:graphic>
          <a:graphicData uri="http://schemas.openxmlformats.org/drawingml/2006/table">
            <a:tbl>
              <a:tblPr bandRow="1">
                <a:tableStyleId>{0E3FDE45-AF77-4B5C-9715-49D594BDF05E}</a:tableStyleId>
              </a:tblPr>
              <a:tblGrid>
                <a:gridCol w="2232024">
                  <a:extLst>
                    <a:ext uri="{9D8B030D-6E8A-4147-A177-3AD203B41FA5}">
                      <a16:colId xmlns:a16="http://schemas.microsoft.com/office/drawing/2014/main" val="20000"/>
                    </a:ext>
                  </a:extLst>
                </a:gridCol>
                <a:gridCol w="3031117">
                  <a:extLst>
                    <a:ext uri="{9D8B030D-6E8A-4147-A177-3AD203B41FA5}">
                      <a16:colId xmlns:a16="http://schemas.microsoft.com/office/drawing/2014/main" val="20001"/>
                    </a:ext>
                  </a:extLst>
                </a:gridCol>
                <a:gridCol w="3089121">
                  <a:extLst>
                    <a:ext uri="{9D8B030D-6E8A-4147-A177-3AD203B41FA5}">
                      <a16:colId xmlns:a16="http://schemas.microsoft.com/office/drawing/2014/main" val="3785730110"/>
                    </a:ext>
                  </a:extLst>
                </a:gridCol>
              </a:tblGrid>
              <a:tr h="149533">
                <a:tc>
                  <a:txBody>
                    <a:bodyPr/>
                    <a:lstStyle/>
                    <a:p>
                      <a:pPr algn="l" defTabSz="457200">
                        <a:lnSpc>
                          <a:spcPct val="100000"/>
                        </a:lnSpc>
                        <a:defRPr sz="1800"/>
                      </a:pPr>
                      <a:r>
                        <a:rPr lang="en-US" sz="2400" b="1" dirty="0">
                          <a:solidFill>
                            <a:schemeClr val="tx2"/>
                          </a:solidFill>
                          <a:sym typeface="Arial"/>
                        </a:rPr>
                        <a:t>Product</a:t>
                      </a:r>
                      <a:endParaRPr sz="2400" b="1" dirty="0">
                        <a:solidFill>
                          <a:schemeClr val="tx2"/>
                        </a:solidFill>
                        <a:latin typeface="Arial"/>
                        <a:ea typeface="Arial"/>
                        <a:cs typeface="Arial"/>
                        <a:sym typeface="Arial"/>
                      </a:endParaRPr>
                    </a:p>
                  </a:txBody>
                  <a:tcPr marL="121920" marR="121920" marT="60960" marB="60960" horzOverflow="overflow"/>
                </a:tc>
                <a:tc>
                  <a:txBody>
                    <a:bodyPr/>
                    <a:lstStyle/>
                    <a:p>
                      <a:pPr algn="l" defTabSz="457200">
                        <a:lnSpc>
                          <a:spcPct val="100000"/>
                        </a:lnSpc>
                        <a:defRPr sz="1800"/>
                      </a:pPr>
                      <a:r>
                        <a:rPr lang="en-US" sz="2400" b="1" dirty="0">
                          <a:solidFill>
                            <a:schemeClr val="tx2"/>
                          </a:solidFill>
                          <a:sym typeface="Arial"/>
                        </a:rPr>
                        <a:t>NFC Signal loss</a:t>
                      </a:r>
                      <a:endParaRPr sz="2400" b="1" dirty="0">
                        <a:solidFill>
                          <a:schemeClr val="tx2"/>
                        </a:solidFill>
                        <a:latin typeface="Arial"/>
                        <a:ea typeface="Arial"/>
                        <a:cs typeface="Arial"/>
                        <a:sym typeface="Arial"/>
                      </a:endParaRPr>
                    </a:p>
                  </a:txBody>
                  <a:tcPr marL="121920" marR="121920" marT="60960" marB="60960" horzOverflow="overflow"/>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sz="1800"/>
                      </a:pPr>
                      <a:r>
                        <a:rPr lang="en-US" sz="2400" b="1" dirty="0">
                          <a:solidFill>
                            <a:schemeClr val="tx2"/>
                          </a:solidFill>
                          <a:sym typeface="Arial"/>
                        </a:rPr>
                        <a:t>UHF Signal loss</a:t>
                      </a:r>
                      <a:endParaRPr sz="2400" b="1" dirty="0">
                        <a:solidFill>
                          <a:schemeClr val="tx2"/>
                        </a:solidFill>
                        <a:latin typeface="Arial"/>
                        <a:ea typeface="Arial"/>
                        <a:cs typeface="Arial"/>
                        <a:sym typeface="Arial"/>
                      </a:endParaRPr>
                    </a:p>
                  </a:txBody>
                  <a:tcPr marL="121920" marR="121920" marT="60960" marB="60960" horzOverflow="overflow"/>
                </a:tc>
                <a:extLst>
                  <a:ext uri="{0D108BD9-81ED-4DB2-BD59-A6C34878D82A}">
                    <a16:rowId xmlns:a16="http://schemas.microsoft.com/office/drawing/2014/main" val="10000"/>
                  </a:ext>
                </a:extLst>
              </a:tr>
              <a:tr h="533080">
                <a:tc>
                  <a:txBody>
                    <a:bodyPr/>
                    <a:lstStyle/>
                    <a:p>
                      <a:pPr algn="l" defTabSz="457200">
                        <a:lnSpc>
                          <a:spcPct val="100000"/>
                        </a:lnSpc>
                        <a:defRPr sz="1800"/>
                      </a:pPr>
                      <a:r>
                        <a:rPr lang="en-US" altLang="zh-CN" sz="2400" dirty="0">
                          <a:sym typeface="Arial"/>
                        </a:rPr>
                        <a:t>Bottle water</a:t>
                      </a:r>
                      <a:endParaRPr sz="2400" dirty="0">
                        <a:latin typeface="Arial"/>
                        <a:ea typeface="Arial"/>
                        <a:cs typeface="Arial"/>
                        <a:sym typeface="Arial"/>
                      </a:endParaRPr>
                    </a:p>
                  </a:txBody>
                  <a:tcPr marL="121920" marR="121920" marT="60960" marB="60960" horzOverflow="overflow"/>
                </a:tc>
                <a:tc>
                  <a:txBody>
                    <a:bodyPr/>
                    <a:lstStyle/>
                    <a:p>
                      <a:pPr algn="ctr" defTabSz="457200">
                        <a:lnSpc>
                          <a:spcPct val="100000"/>
                        </a:lnSpc>
                        <a:defRPr sz="1800"/>
                      </a:pPr>
                      <a:r>
                        <a:rPr lang="en-US" altLang="zh-CN" sz="2400" kern="1200" dirty="0">
                          <a:solidFill>
                            <a:schemeClr val="tx1"/>
                          </a:solidFill>
                          <a:latin typeface="+mn-lt"/>
                          <a:ea typeface="+mn-ea"/>
                          <a:cs typeface="+mn-cs"/>
                          <a:sym typeface="Times Roman"/>
                        </a:rPr>
                        <a:t>0 dB</a:t>
                      </a:r>
                      <a:endParaRPr sz="2400" kern="1200" dirty="0">
                        <a:solidFill>
                          <a:schemeClr val="tx1"/>
                        </a:solidFill>
                        <a:latin typeface="+mn-lt"/>
                        <a:ea typeface="+mn-ea"/>
                        <a:cs typeface="+mn-cs"/>
                        <a:sym typeface="Times Roman"/>
                      </a:endParaRPr>
                    </a:p>
                  </a:txBody>
                  <a:tcPr marL="121920" marR="121920" marT="60960" marB="60960" horzOverflow="overflow"/>
                </a:tc>
                <a:tc>
                  <a:txBody>
                    <a:bodyPr/>
                    <a:lstStyle/>
                    <a:p>
                      <a:pPr algn="ctr" defTabSz="457200">
                        <a:lnSpc>
                          <a:spcPct val="100000"/>
                        </a:lnSpc>
                        <a:defRPr sz="1800"/>
                      </a:pPr>
                      <a:r>
                        <a:rPr lang="en-US" sz="2400" kern="1200" dirty="0">
                          <a:solidFill>
                            <a:schemeClr val="tx1"/>
                          </a:solidFill>
                          <a:latin typeface="+mn-lt"/>
                          <a:ea typeface="+mn-ea"/>
                          <a:cs typeface="+mn-cs"/>
                          <a:sym typeface="Times Roman"/>
                        </a:rPr>
                        <a:t>15 dB</a:t>
                      </a:r>
                      <a:endParaRPr sz="2400" kern="1200" dirty="0">
                        <a:solidFill>
                          <a:schemeClr val="tx1"/>
                        </a:solidFill>
                        <a:latin typeface="+mn-lt"/>
                        <a:ea typeface="+mn-ea"/>
                        <a:cs typeface="+mn-cs"/>
                        <a:sym typeface="Times Roman"/>
                      </a:endParaRPr>
                    </a:p>
                  </a:txBody>
                  <a:tcPr marL="121920" marR="121920" marT="60960" marB="60960" horzOverflow="overflow"/>
                </a:tc>
                <a:extLst>
                  <a:ext uri="{0D108BD9-81ED-4DB2-BD59-A6C34878D82A}">
                    <a16:rowId xmlns:a16="http://schemas.microsoft.com/office/drawing/2014/main" val="10001"/>
                  </a:ext>
                </a:extLst>
              </a:tr>
              <a:tr h="533080">
                <a:tc>
                  <a:txBody>
                    <a:bodyPr/>
                    <a:lstStyle/>
                    <a:p>
                      <a:pPr algn="l" defTabSz="457200">
                        <a:lnSpc>
                          <a:spcPct val="100000"/>
                        </a:lnSpc>
                        <a:defRPr sz="1800"/>
                      </a:pPr>
                      <a:r>
                        <a:rPr lang="en-US" sz="2400" dirty="0">
                          <a:sym typeface="Arial"/>
                        </a:rPr>
                        <a:t>Can coke</a:t>
                      </a:r>
                      <a:endParaRPr sz="2400" dirty="0">
                        <a:latin typeface="Arial"/>
                        <a:ea typeface="Arial"/>
                        <a:cs typeface="Arial"/>
                        <a:sym typeface="Arial"/>
                      </a:endParaRPr>
                    </a:p>
                  </a:txBody>
                  <a:tcPr marL="121920" marR="121920" marT="60960" marB="60960" horzOverflow="overflow"/>
                </a:tc>
                <a:tc>
                  <a:txBody>
                    <a:bodyPr/>
                    <a:lstStyle/>
                    <a:p>
                      <a:pPr algn="ctr" defTabSz="457200">
                        <a:lnSpc>
                          <a:spcPct val="100000"/>
                        </a:lnSpc>
                        <a:defRPr sz="1800"/>
                      </a:pPr>
                      <a:r>
                        <a:rPr lang="en-US" altLang="zh-CN" sz="2400" kern="1200" dirty="0">
                          <a:solidFill>
                            <a:schemeClr val="tx1"/>
                          </a:solidFill>
                          <a:latin typeface="+mn-lt"/>
                          <a:ea typeface="+mn-ea"/>
                          <a:cs typeface="+mn-cs"/>
                          <a:sym typeface="Times Roman"/>
                        </a:rPr>
                        <a:t>2</a:t>
                      </a:r>
                      <a:r>
                        <a:rPr lang="en-US" sz="2400" kern="1200" dirty="0">
                          <a:solidFill>
                            <a:schemeClr val="tx1"/>
                          </a:solidFill>
                          <a:latin typeface="+mn-lt"/>
                          <a:ea typeface="+mn-ea"/>
                          <a:cs typeface="+mn-cs"/>
                          <a:sym typeface="Times Roman"/>
                        </a:rPr>
                        <a:t> dB</a:t>
                      </a:r>
                      <a:endParaRPr sz="2400" kern="1200" dirty="0">
                        <a:solidFill>
                          <a:schemeClr val="tx1"/>
                        </a:solidFill>
                        <a:latin typeface="+mn-lt"/>
                        <a:ea typeface="+mn-ea"/>
                        <a:cs typeface="+mn-cs"/>
                        <a:sym typeface="Times Roman"/>
                      </a:endParaRPr>
                    </a:p>
                  </a:txBody>
                  <a:tcPr marL="121920" marR="121920" marT="60960" marB="60960" horzOverflow="overflow"/>
                </a:tc>
                <a:tc>
                  <a:txBody>
                    <a:bodyPr/>
                    <a:lstStyle/>
                    <a:p>
                      <a:pPr algn="ctr" defTabSz="457200">
                        <a:lnSpc>
                          <a:spcPct val="100000"/>
                        </a:lnSpc>
                        <a:defRPr sz="1800"/>
                      </a:pPr>
                      <a:r>
                        <a:rPr lang="en-US" sz="2400" kern="1200" dirty="0">
                          <a:solidFill>
                            <a:schemeClr val="tx1"/>
                          </a:solidFill>
                          <a:latin typeface="+mn-lt"/>
                          <a:ea typeface="+mn-ea"/>
                          <a:cs typeface="+mn-cs"/>
                          <a:sym typeface="Times Roman"/>
                        </a:rPr>
                        <a:t>11 dB</a:t>
                      </a:r>
                      <a:endParaRPr sz="2400" kern="1200" dirty="0">
                        <a:solidFill>
                          <a:schemeClr val="tx1"/>
                        </a:solidFill>
                        <a:latin typeface="+mn-lt"/>
                        <a:ea typeface="+mn-ea"/>
                        <a:cs typeface="+mn-cs"/>
                        <a:sym typeface="Times Roman"/>
                      </a:endParaRPr>
                    </a:p>
                  </a:txBody>
                  <a:tcPr marL="121920" marR="121920" marT="60960" marB="60960" horzOverflow="overflow"/>
                </a:tc>
                <a:extLst>
                  <a:ext uri="{0D108BD9-81ED-4DB2-BD59-A6C34878D82A}">
                    <a16:rowId xmlns:a16="http://schemas.microsoft.com/office/drawing/2014/main" val="10002"/>
                  </a:ext>
                </a:extLst>
              </a:tr>
              <a:tr h="533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sz="1800"/>
                      </a:pPr>
                      <a:r>
                        <a:rPr lang="en-US" sz="2400" dirty="0">
                          <a:sym typeface="Arial"/>
                        </a:rPr>
                        <a:t>Boxed milk</a:t>
                      </a:r>
                      <a:endParaRPr lang="en-US" sz="2400" dirty="0">
                        <a:latin typeface="Arial"/>
                        <a:ea typeface="Arial"/>
                        <a:cs typeface="Arial"/>
                        <a:sym typeface="Arial"/>
                      </a:endParaRPr>
                    </a:p>
                  </a:txBody>
                  <a:tcPr marL="121920" marR="121920" marT="60960" marB="60960" horzOverflow="overflow"/>
                </a:tc>
                <a:tc>
                  <a:txBody>
                    <a:bodyPr/>
                    <a:lstStyle/>
                    <a:p>
                      <a:pPr algn="ctr" defTabSz="457200">
                        <a:lnSpc>
                          <a:spcPct val="100000"/>
                        </a:lnSpc>
                        <a:defRPr sz="1800"/>
                      </a:pPr>
                      <a:r>
                        <a:rPr lang="en-US" altLang="zh-CN" sz="2400" kern="1200" dirty="0">
                          <a:solidFill>
                            <a:schemeClr val="tx1"/>
                          </a:solidFill>
                          <a:latin typeface="+mn-lt"/>
                          <a:ea typeface="+mn-ea"/>
                          <a:cs typeface="+mn-cs"/>
                          <a:sym typeface="Times Roman"/>
                        </a:rPr>
                        <a:t>2</a:t>
                      </a:r>
                      <a:r>
                        <a:rPr lang="en-US" sz="2400" kern="1200" dirty="0">
                          <a:solidFill>
                            <a:schemeClr val="tx1"/>
                          </a:solidFill>
                          <a:latin typeface="+mn-lt"/>
                          <a:ea typeface="+mn-ea"/>
                          <a:cs typeface="+mn-cs"/>
                          <a:sym typeface="Times Roman"/>
                        </a:rPr>
                        <a:t> dB</a:t>
                      </a:r>
                      <a:endParaRPr sz="2400" kern="1200" dirty="0">
                        <a:solidFill>
                          <a:schemeClr val="tx1"/>
                        </a:solidFill>
                        <a:latin typeface="+mn-lt"/>
                        <a:ea typeface="+mn-ea"/>
                        <a:cs typeface="+mn-cs"/>
                        <a:sym typeface="Times Roman"/>
                      </a:endParaRPr>
                    </a:p>
                  </a:txBody>
                  <a:tcPr marL="121920" marR="121920" marT="60960" marB="60960" horzOverflow="overflow"/>
                </a:tc>
                <a:tc>
                  <a:txBody>
                    <a:bodyPr/>
                    <a:lstStyle/>
                    <a:p>
                      <a:pPr algn="ctr" defTabSz="457200">
                        <a:lnSpc>
                          <a:spcPct val="100000"/>
                        </a:lnSpc>
                        <a:defRPr sz="1800"/>
                      </a:pPr>
                      <a:r>
                        <a:rPr lang="en-US" sz="2400" kern="1200" dirty="0">
                          <a:solidFill>
                            <a:schemeClr val="tx1"/>
                          </a:solidFill>
                          <a:latin typeface="+mn-lt"/>
                          <a:ea typeface="+mn-ea"/>
                          <a:cs typeface="+mn-cs"/>
                          <a:sym typeface="Times Roman"/>
                        </a:rPr>
                        <a:t>12 dB</a:t>
                      </a:r>
                      <a:endParaRPr sz="2400" kern="1200" dirty="0">
                        <a:solidFill>
                          <a:schemeClr val="tx1"/>
                        </a:solidFill>
                        <a:latin typeface="+mn-lt"/>
                        <a:ea typeface="+mn-ea"/>
                        <a:cs typeface="+mn-cs"/>
                        <a:sym typeface="Times Roman"/>
                      </a:endParaRPr>
                    </a:p>
                  </a:txBody>
                  <a:tcPr marL="121920" marR="121920" marT="60960" marB="60960" horzOverflow="overflow"/>
                </a:tc>
                <a:extLst>
                  <a:ext uri="{0D108BD9-81ED-4DB2-BD59-A6C34878D82A}">
                    <a16:rowId xmlns:a16="http://schemas.microsoft.com/office/drawing/2014/main" val="10003"/>
                  </a:ext>
                </a:extLst>
              </a:tr>
            </a:tbl>
          </a:graphicData>
        </a:graphic>
      </p:graphicFrame>
      <p:sp>
        <p:nvSpPr>
          <p:cNvPr id="10" name="矩形 9">
            <a:extLst>
              <a:ext uri="{FF2B5EF4-FFF2-40B4-BE49-F238E27FC236}">
                <a16:creationId xmlns:a16="http://schemas.microsoft.com/office/drawing/2014/main" id="{BE3C6B87-AE78-4979-B036-F346494402C7}"/>
              </a:ext>
            </a:extLst>
          </p:cNvPr>
          <p:cNvSpPr/>
          <p:nvPr/>
        </p:nvSpPr>
        <p:spPr>
          <a:xfrm>
            <a:off x="5572411" y="1919800"/>
            <a:ext cx="1071298" cy="1309059"/>
          </a:xfrm>
          <a:prstGeom prst="rect">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2400" dirty="0"/>
              <a:t>Object</a:t>
            </a:r>
            <a:endParaRPr lang="en-US" sz="2400" dirty="0"/>
          </a:p>
        </p:txBody>
      </p:sp>
      <p:grpSp>
        <p:nvGrpSpPr>
          <p:cNvPr id="3" name="组合 2">
            <a:extLst>
              <a:ext uri="{FF2B5EF4-FFF2-40B4-BE49-F238E27FC236}">
                <a16:creationId xmlns:a16="http://schemas.microsoft.com/office/drawing/2014/main" id="{2B85E693-C301-4FD5-B45D-B1593243352F}"/>
              </a:ext>
            </a:extLst>
          </p:cNvPr>
          <p:cNvGrpSpPr/>
          <p:nvPr/>
        </p:nvGrpSpPr>
        <p:grpSpPr>
          <a:xfrm>
            <a:off x="3584513" y="1782811"/>
            <a:ext cx="5022973" cy="2057980"/>
            <a:chOff x="3584513" y="1782811"/>
            <a:chExt cx="5022973" cy="2057980"/>
          </a:xfrm>
        </p:grpSpPr>
        <p:sp>
          <p:nvSpPr>
            <p:cNvPr id="9" name="椭圆 8">
              <a:extLst>
                <a:ext uri="{FF2B5EF4-FFF2-40B4-BE49-F238E27FC236}">
                  <a16:creationId xmlns:a16="http://schemas.microsoft.com/office/drawing/2014/main" id="{C5DFA242-6F5D-410E-B936-734798622DE4}"/>
                </a:ext>
              </a:extLst>
            </p:cNvPr>
            <p:cNvSpPr/>
            <p:nvPr/>
          </p:nvSpPr>
          <p:spPr>
            <a:xfrm>
              <a:off x="4036940" y="1847226"/>
              <a:ext cx="300270" cy="13816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RFID-tag,-general">
              <a:extLst>
                <a:ext uri="{FF2B5EF4-FFF2-40B4-BE49-F238E27FC236}">
                  <a16:creationId xmlns:a16="http://schemas.microsoft.com/office/drawing/2014/main" id="{1F0EF07D-4255-4F6A-8EA2-36C290C9AE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00" t="5256" r="4500" b="5744"/>
            <a:stretch/>
          </p:blipFill>
          <p:spPr bwMode="auto">
            <a:xfrm>
              <a:off x="7350136" y="1919800"/>
              <a:ext cx="1257350" cy="129369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圆角 13">
              <a:extLst>
                <a:ext uri="{FF2B5EF4-FFF2-40B4-BE49-F238E27FC236}">
                  <a16:creationId xmlns:a16="http://schemas.microsoft.com/office/drawing/2014/main" id="{1CC1CC75-192D-4E1D-B308-3BAAF3693961}"/>
                </a:ext>
              </a:extLst>
            </p:cNvPr>
            <p:cNvSpPr/>
            <p:nvPr/>
          </p:nvSpPr>
          <p:spPr>
            <a:xfrm>
              <a:off x="3828601" y="1782811"/>
              <a:ext cx="353993" cy="1531900"/>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a:extLst>
                <a:ext uri="{FF2B5EF4-FFF2-40B4-BE49-F238E27FC236}">
                  <a16:creationId xmlns:a16="http://schemas.microsoft.com/office/drawing/2014/main" id="{06B06AF7-4752-4028-9AF1-669A7C9DD3AA}"/>
                </a:ext>
              </a:extLst>
            </p:cNvPr>
            <p:cNvSpPr/>
            <p:nvPr/>
          </p:nvSpPr>
          <p:spPr>
            <a:xfrm>
              <a:off x="3584513" y="3379126"/>
              <a:ext cx="1196161" cy="461665"/>
            </a:xfrm>
            <a:prstGeom prst="rect">
              <a:avLst/>
            </a:prstGeom>
          </p:spPr>
          <p:txBody>
            <a:bodyPr wrap="none">
              <a:spAutoFit/>
            </a:bodyPr>
            <a:lstStyle/>
            <a:p>
              <a:pPr algn="ctr"/>
              <a:r>
                <a:rPr lang="en-US" altLang="ja-JP" sz="2400" dirty="0"/>
                <a:t>Reader</a:t>
              </a:r>
              <a:endParaRPr lang="en-US" altLang="zh-CN" sz="2400" dirty="0"/>
            </a:p>
          </p:txBody>
        </p:sp>
      </p:grpSp>
    </p:spTree>
    <p:custDataLst>
      <p:tags r:id="rId1"/>
    </p:custDataLst>
    <p:extLst>
      <p:ext uri="{BB962C8B-B14F-4D97-AF65-F5344CB8AC3E}">
        <p14:creationId xmlns:p14="http://schemas.microsoft.com/office/powerpoint/2010/main" val="3696701999"/>
      </p:ext>
    </p:extLst>
  </p:cSld>
  <p:clrMapOvr>
    <a:masterClrMapping/>
  </p:clrMapOvr>
  <mc:AlternateContent xmlns:mc="http://schemas.openxmlformats.org/markup-compatibility/2006" xmlns:p14="http://schemas.microsoft.com/office/powerpoint/2010/main">
    <mc:Choice Requires="p14">
      <p:transition spd="slow" p14:dur="2000" advTm="25521"/>
    </mc:Choice>
    <mc:Fallback xmlns="">
      <p:transition spd="slow" advTm="255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E180D4A7-C9FB-4DFB-919C-405C955672EB}">
      <p14:showEvtLst xmlns:p14="http://schemas.microsoft.com/office/powerpoint/2010/main">
        <p14:playEvt time="133" objId="3"/>
        <p14:stopEvt time="25521"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77BBF-7614-49FC-BBB2-152B285AFF9C}"/>
              </a:ext>
            </a:extLst>
          </p:cNvPr>
          <p:cNvSpPr>
            <a:spLocks noGrp="1"/>
          </p:cNvSpPr>
          <p:nvPr>
            <p:ph type="title"/>
          </p:nvPr>
        </p:nvSpPr>
        <p:spPr/>
        <p:txBody>
          <a:bodyPr/>
          <a:lstStyle/>
          <a:p>
            <a:r>
              <a:rPr lang="en-US" dirty="0"/>
              <a:t>Magnetic: Impact of environment</a:t>
            </a:r>
          </a:p>
        </p:txBody>
      </p:sp>
      <p:sp>
        <p:nvSpPr>
          <p:cNvPr id="4" name="灯片编号占位符 3">
            <a:extLst>
              <a:ext uri="{FF2B5EF4-FFF2-40B4-BE49-F238E27FC236}">
                <a16:creationId xmlns:a16="http://schemas.microsoft.com/office/drawing/2014/main" id="{76D8F48A-D0E8-4C9A-A3FD-511729CE1CE5}"/>
              </a:ext>
            </a:extLst>
          </p:cNvPr>
          <p:cNvSpPr>
            <a:spLocks noGrp="1"/>
          </p:cNvSpPr>
          <p:nvPr>
            <p:ph type="sldNum" sz="quarter" idx="12"/>
          </p:nvPr>
        </p:nvSpPr>
        <p:spPr/>
        <p:txBody>
          <a:bodyPr/>
          <a:lstStyle/>
          <a:p>
            <a:fld id="{BB86FE79-B0DA-433D-A67F-F5D6BFD13937}" type="slidenum">
              <a:rPr lang="en-US" smtClean="0"/>
              <a:pPr/>
              <a:t>14</a:t>
            </a:fld>
            <a:endParaRPr lang="en-US" dirty="0"/>
          </a:p>
        </p:txBody>
      </p:sp>
      <p:sp>
        <p:nvSpPr>
          <p:cNvPr id="8" name="TextBox 23">
            <a:extLst>
              <a:ext uri="{FF2B5EF4-FFF2-40B4-BE49-F238E27FC236}">
                <a16:creationId xmlns:a16="http://schemas.microsoft.com/office/drawing/2014/main" id="{F9885867-55C3-41C8-8D8B-E9FAE94999F4}"/>
              </a:ext>
            </a:extLst>
          </p:cNvPr>
          <p:cNvSpPr txBox="1"/>
          <p:nvPr/>
        </p:nvSpPr>
        <p:spPr>
          <a:xfrm>
            <a:off x="377409" y="3401129"/>
            <a:ext cx="3299301" cy="1200329"/>
          </a:xfrm>
          <a:prstGeom prst="rect">
            <a:avLst/>
          </a:prstGeom>
        </p:spPr>
        <p:txBody>
          <a:bodyPr wrap="none">
            <a:spAutoFit/>
          </a:bodyPr>
          <a:lstStyle>
            <a:defPPr>
              <a:defRPr lang="en-US"/>
            </a:defPPr>
            <a:lvl1pPr algn="ctr">
              <a:defRPr sz="2400"/>
            </a:lvl1pPr>
          </a:lstStyle>
          <a:p>
            <a:r>
              <a:rPr lang="en-US" altLang="ja-JP" dirty="0"/>
              <a:t>Frequency 13.56 MHz</a:t>
            </a:r>
          </a:p>
          <a:p>
            <a:r>
              <a:rPr lang="en-US" altLang="ja-JP" dirty="0">
                <a:sym typeface="Wingdings" panose="05000000000000000000" pitchFamily="2" charset="2"/>
              </a:rPr>
              <a:t></a:t>
            </a:r>
            <a:endParaRPr lang="en-US" altLang="ja-JP" dirty="0"/>
          </a:p>
          <a:p>
            <a:r>
              <a:rPr lang="en-US" altLang="ja-JP" dirty="0"/>
              <a:t>Wavelength 22 m</a:t>
            </a:r>
          </a:p>
        </p:txBody>
      </p:sp>
      <mc:AlternateContent xmlns:mc="http://schemas.openxmlformats.org/markup-compatibility/2006" xmlns:a14="http://schemas.microsoft.com/office/drawing/2010/main">
        <mc:Choice Requires="a14">
          <p:sp>
            <p:nvSpPr>
              <p:cNvPr id="16" name="TextBox 47">
                <a:extLst>
                  <a:ext uri="{FF2B5EF4-FFF2-40B4-BE49-F238E27FC236}">
                    <a16:creationId xmlns:a16="http://schemas.microsoft.com/office/drawing/2014/main" id="{0F1C8CF5-DDDF-4518-B47B-0815A137358D}"/>
                  </a:ext>
                </a:extLst>
              </p:cNvPr>
              <p:cNvSpPr txBox="1"/>
              <p:nvPr/>
            </p:nvSpPr>
            <p:spPr>
              <a:xfrm>
                <a:off x="10299754" y="5542794"/>
                <a:ext cx="151676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𝐃𝐢𝐬𝐭𝐚𝐧𝐜𝐞</m:t>
                      </m:r>
                    </m:oMath>
                  </m:oMathPara>
                </a14:m>
                <a:endParaRPr lang="en-US" sz="2400" b="1" dirty="0"/>
              </a:p>
            </p:txBody>
          </p:sp>
        </mc:Choice>
        <mc:Fallback xmlns="">
          <p:sp>
            <p:nvSpPr>
              <p:cNvPr id="16" name="TextBox 47">
                <a:extLst>
                  <a:ext uri="{FF2B5EF4-FFF2-40B4-BE49-F238E27FC236}">
                    <a16:creationId xmlns:a16="http://schemas.microsoft.com/office/drawing/2014/main" id="{0F1C8CF5-DDDF-4518-B47B-0815A137358D}"/>
                  </a:ext>
                </a:extLst>
              </p:cNvPr>
              <p:cNvSpPr txBox="1">
                <a:spLocks noRot="1" noChangeAspect="1" noMove="1" noResize="1" noEditPoints="1" noAdjustHandles="1" noChangeArrowheads="1" noChangeShapeType="1" noTextEdit="1"/>
              </p:cNvSpPr>
              <p:nvPr/>
            </p:nvSpPr>
            <p:spPr>
              <a:xfrm>
                <a:off x="10299754" y="5542794"/>
                <a:ext cx="1516761" cy="461665"/>
              </a:xfrm>
              <a:prstGeom prst="rect">
                <a:avLst/>
              </a:prstGeom>
              <a:blipFill>
                <a:blip r:embed="rId7"/>
                <a:stretch>
                  <a:fillRect/>
                </a:stretch>
              </a:blipFill>
            </p:spPr>
            <p:txBody>
              <a:bodyPr/>
              <a:lstStyle/>
              <a:p>
                <a:r>
                  <a:rPr lang="en-US">
                    <a:noFill/>
                  </a:rPr>
                  <a:t> </a:t>
                </a:r>
              </a:p>
            </p:txBody>
          </p:sp>
        </mc:Fallback>
      </mc:AlternateContent>
      <p:sp>
        <p:nvSpPr>
          <p:cNvPr id="21" name="文本框 20">
            <a:extLst>
              <a:ext uri="{FF2B5EF4-FFF2-40B4-BE49-F238E27FC236}">
                <a16:creationId xmlns:a16="http://schemas.microsoft.com/office/drawing/2014/main" id="{3239F4FC-CFDD-4983-ACBD-9243BE4B3423}"/>
              </a:ext>
            </a:extLst>
          </p:cNvPr>
          <p:cNvSpPr txBox="1"/>
          <p:nvPr/>
        </p:nvSpPr>
        <p:spPr>
          <a:xfrm flipH="1">
            <a:off x="4314291" y="2067043"/>
            <a:ext cx="2206629" cy="461665"/>
          </a:xfrm>
          <a:prstGeom prst="rect">
            <a:avLst/>
          </a:prstGeom>
          <a:noFill/>
        </p:spPr>
        <p:txBody>
          <a:bodyPr wrap="square" rtlCol="0">
            <a:spAutoFit/>
          </a:bodyPr>
          <a:lstStyle/>
          <a:p>
            <a:pPr algn="ctr"/>
            <a:r>
              <a:rPr lang="en-US" altLang="zh-CN" sz="2400" dirty="0"/>
              <a:t>Magnetic field</a:t>
            </a:r>
            <a:endParaRPr lang="en-US" sz="2400" dirty="0"/>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000C76FF-6ACD-48AA-A68B-ECC279F1E311}"/>
                  </a:ext>
                </a:extLst>
              </p:cNvPr>
              <p:cNvSpPr txBox="1"/>
              <p:nvPr/>
            </p:nvSpPr>
            <p:spPr>
              <a:xfrm>
                <a:off x="5307357" y="2988782"/>
                <a:ext cx="500344" cy="6938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𝑑</m:t>
                              </m:r>
                            </m:e>
                            <m:sup>
                              <m:r>
                                <a:rPr lang="en-US" sz="2400" b="0" i="1" smtClean="0">
                                  <a:latin typeface="Cambria Math" panose="02040503050406030204" pitchFamily="18" charset="0"/>
                                </a:rPr>
                                <m:t>3</m:t>
                              </m:r>
                            </m:sup>
                          </m:sSup>
                        </m:den>
                      </m:f>
                    </m:oMath>
                  </m:oMathPara>
                </a14:m>
                <a:endParaRPr lang="en-US" sz="2400" dirty="0"/>
              </a:p>
            </p:txBody>
          </p:sp>
        </mc:Choice>
        <mc:Fallback xmlns="">
          <p:sp>
            <p:nvSpPr>
              <p:cNvPr id="24" name="文本框 23">
                <a:extLst>
                  <a:ext uri="{FF2B5EF4-FFF2-40B4-BE49-F238E27FC236}">
                    <a16:creationId xmlns:a16="http://schemas.microsoft.com/office/drawing/2014/main" id="{000C76FF-6ACD-48AA-A68B-ECC279F1E311}"/>
                  </a:ext>
                </a:extLst>
              </p:cNvPr>
              <p:cNvSpPr txBox="1">
                <a:spLocks noRot="1" noChangeAspect="1" noMove="1" noResize="1" noEditPoints="1" noAdjustHandles="1" noChangeArrowheads="1" noChangeShapeType="1" noTextEdit="1"/>
              </p:cNvSpPr>
              <p:nvPr/>
            </p:nvSpPr>
            <p:spPr>
              <a:xfrm>
                <a:off x="5307357" y="2988782"/>
                <a:ext cx="500344" cy="6938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14F3F933-E73B-44F7-A11C-4DB2C22A0CE1}"/>
                  </a:ext>
                </a:extLst>
              </p:cNvPr>
              <p:cNvSpPr txBox="1"/>
              <p:nvPr/>
            </p:nvSpPr>
            <p:spPr>
              <a:xfrm>
                <a:off x="9610390" y="4217394"/>
                <a:ext cx="399884" cy="6938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𝑑</m:t>
                          </m:r>
                        </m:den>
                      </m:f>
                    </m:oMath>
                  </m:oMathPara>
                </a14:m>
                <a:endParaRPr lang="en-US" sz="2400" dirty="0"/>
              </a:p>
            </p:txBody>
          </p:sp>
        </mc:Choice>
        <mc:Fallback xmlns="">
          <p:sp>
            <p:nvSpPr>
              <p:cNvPr id="25" name="文本框 24">
                <a:extLst>
                  <a:ext uri="{FF2B5EF4-FFF2-40B4-BE49-F238E27FC236}">
                    <a16:creationId xmlns:a16="http://schemas.microsoft.com/office/drawing/2014/main" id="{14F3F933-E73B-44F7-A11C-4DB2C22A0CE1}"/>
                  </a:ext>
                </a:extLst>
              </p:cNvPr>
              <p:cNvSpPr txBox="1">
                <a:spLocks noRot="1" noChangeAspect="1" noMove="1" noResize="1" noEditPoints="1" noAdjustHandles="1" noChangeArrowheads="1" noChangeShapeType="1" noTextEdit="1"/>
              </p:cNvSpPr>
              <p:nvPr/>
            </p:nvSpPr>
            <p:spPr>
              <a:xfrm>
                <a:off x="9610390" y="4217394"/>
                <a:ext cx="399884" cy="693844"/>
              </a:xfrm>
              <a:prstGeom prst="rect">
                <a:avLst/>
              </a:prstGeom>
              <a:blipFill>
                <a:blip r:embed="rId9"/>
                <a:stretch>
                  <a:fillRect/>
                </a:stretch>
              </a:blipFill>
            </p:spPr>
            <p:txBody>
              <a:bodyPr/>
              <a:lstStyle/>
              <a:p>
                <a:r>
                  <a:rPr lang="en-US">
                    <a:noFill/>
                  </a:rPr>
                  <a:t> </a:t>
                </a:r>
              </a:p>
            </p:txBody>
          </p:sp>
        </mc:Fallback>
      </mc:AlternateContent>
      <p:sp>
        <p:nvSpPr>
          <p:cNvPr id="11" name="Freeform 20">
            <a:extLst>
              <a:ext uri="{FF2B5EF4-FFF2-40B4-BE49-F238E27FC236}">
                <a16:creationId xmlns:a16="http://schemas.microsoft.com/office/drawing/2014/main" id="{86F5384D-BEC8-4C35-B299-B84D3BB6BAA6}"/>
              </a:ext>
            </a:extLst>
          </p:cNvPr>
          <p:cNvSpPr/>
          <p:nvPr/>
        </p:nvSpPr>
        <p:spPr>
          <a:xfrm>
            <a:off x="7823257" y="4945182"/>
            <a:ext cx="3784821" cy="475589"/>
          </a:xfrm>
          <a:custGeom>
            <a:avLst/>
            <a:gdLst>
              <a:gd name="connsiteX0" fmla="*/ 0 w 3784821"/>
              <a:gd name="connsiteY0" fmla="*/ 0 h 620202"/>
              <a:gd name="connsiteX1" fmla="*/ 7952 w 3784821"/>
              <a:gd name="connsiteY1" fmla="*/ 620202 h 620202"/>
              <a:gd name="connsiteX2" fmla="*/ 3784821 w 3784821"/>
              <a:gd name="connsiteY2" fmla="*/ 620202 h 620202"/>
              <a:gd name="connsiteX3" fmla="*/ 3784821 w 3784821"/>
              <a:gd name="connsiteY3" fmla="*/ 405517 h 620202"/>
              <a:gd name="connsiteX4" fmla="*/ 2417197 w 3784821"/>
              <a:gd name="connsiteY4" fmla="*/ 286247 h 620202"/>
              <a:gd name="connsiteX5" fmla="*/ 993913 w 3784821"/>
              <a:gd name="connsiteY5" fmla="*/ 143124 h 620202"/>
              <a:gd name="connsiteX6" fmla="*/ 0 w 3784821"/>
              <a:gd name="connsiteY6" fmla="*/ 0 h 6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4821" h="620202">
                <a:moveTo>
                  <a:pt x="0" y="0"/>
                </a:moveTo>
                <a:lnTo>
                  <a:pt x="7952" y="620202"/>
                </a:lnTo>
                <a:lnTo>
                  <a:pt x="3784821" y="620202"/>
                </a:lnTo>
                <a:lnTo>
                  <a:pt x="3784821" y="405517"/>
                </a:lnTo>
                <a:lnTo>
                  <a:pt x="2417197" y="286247"/>
                </a:lnTo>
                <a:lnTo>
                  <a:pt x="993913" y="143124"/>
                </a:lnTo>
                <a:lnTo>
                  <a:pt x="0" y="0"/>
                </a:lnTo>
                <a:close/>
              </a:path>
            </a:pathLst>
          </a:custGeom>
          <a:pattFill prst="wdUpDiag">
            <a:fgClr>
              <a:schemeClr val="accent1">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8">
            <a:extLst>
              <a:ext uri="{FF2B5EF4-FFF2-40B4-BE49-F238E27FC236}">
                <a16:creationId xmlns:a16="http://schemas.microsoft.com/office/drawing/2014/main" id="{106BC268-FCB5-4EE7-8003-BF394A9B4BE7}"/>
              </a:ext>
            </a:extLst>
          </p:cNvPr>
          <p:cNvSpPr/>
          <p:nvPr/>
        </p:nvSpPr>
        <p:spPr>
          <a:xfrm>
            <a:off x="5596892" y="4225701"/>
            <a:ext cx="2242268" cy="1188973"/>
          </a:xfrm>
          <a:custGeom>
            <a:avLst/>
            <a:gdLst>
              <a:gd name="connsiteX0" fmla="*/ 0 w 2242268"/>
              <a:gd name="connsiteY0" fmla="*/ 0 h 1550505"/>
              <a:gd name="connsiteX1" fmla="*/ 0 w 2242268"/>
              <a:gd name="connsiteY1" fmla="*/ 1542554 h 1550505"/>
              <a:gd name="connsiteX2" fmla="*/ 2242268 w 2242268"/>
              <a:gd name="connsiteY2" fmla="*/ 1550505 h 1550505"/>
              <a:gd name="connsiteX3" fmla="*/ 2242268 w 2242268"/>
              <a:gd name="connsiteY3" fmla="*/ 962108 h 1550505"/>
              <a:gd name="connsiteX4" fmla="*/ 1653872 w 2242268"/>
              <a:gd name="connsiteY4" fmla="*/ 834887 h 1550505"/>
              <a:gd name="connsiteX5" fmla="*/ 1009816 w 2242268"/>
              <a:gd name="connsiteY5" fmla="*/ 604300 h 1550505"/>
              <a:gd name="connsiteX6" fmla="*/ 532738 w 2242268"/>
              <a:gd name="connsiteY6" fmla="*/ 365760 h 1550505"/>
              <a:gd name="connsiteX7" fmla="*/ 0 w 2242268"/>
              <a:gd name="connsiteY7" fmla="*/ 0 h 15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268" h="1550505">
                <a:moveTo>
                  <a:pt x="0" y="0"/>
                </a:moveTo>
                <a:lnTo>
                  <a:pt x="0" y="1542554"/>
                </a:lnTo>
                <a:lnTo>
                  <a:pt x="2242268" y="1550505"/>
                </a:lnTo>
                <a:lnTo>
                  <a:pt x="2242268" y="962108"/>
                </a:lnTo>
                <a:lnTo>
                  <a:pt x="1653872" y="834887"/>
                </a:lnTo>
                <a:lnTo>
                  <a:pt x="1009816" y="604300"/>
                </a:lnTo>
                <a:lnTo>
                  <a:pt x="532738" y="365760"/>
                </a:lnTo>
                <a:lnTo>
                  <a:pt x="0" y="0"/>
                </a:lnTo>
                <a:close/>
              </a:path>
            </a:pathLst>
          </a:custGeom>
          <a:pattFill prst="wdDnDiag">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9">
            <a:extLst>
              <a:ext uri="{FF2B5EF4-FFF2-40B4-BE49-F238E27FC236}">
                <a16:creationId xmlns:a16="http://schemas.microsoft.com/office/drawing/2014/main" id="{A3FA720F-751E-4172-92AF-C75347339D3A}"/>
              </a:ext>
            </a:extLst>
          </p:cNvPr>
          <p:cNvSpPr/>
          <p:nvPr/>
        </p:nvSpPr>
        <p:spPr>
          <a:xfrm>
            <a:off x="4229268" y="2439194"/>
            <a:ext cx="1356111" cy="2981577"/>
          </a:xfrm>
          <a:custGeom>
            <a:avLst/>
            <a:gdLst>
              <a:gd name="connsiteX0" fmla="*/ 0 w 1367624"/>
              <a:gd name="connsiteY0" fmla="*/ 0 h 3888188"/>
              <a:gd name="connsiteX1" fmla="*/ 23854 w 1367624"/>
              <a:gd name="connsiteY1" fmla="*/ 3888188 h 3888188"/>
              <a:gd name="connsiteX2" fmla="*/ 1359673 w 1367624"/>
              <a:gd name="connsiteY2" fmla="*/ 3872286 h 3888188"/>
              <a:gd name="connsiteX3" fmla="*/ 1367624 w 1367624"/>
              <a:gd name="connsiteY3" fmla="*/ 2321781 h 3888188"/>
              <a:gd name="connsiteX4" fmla="*/ 1065475 w 1367624"/>
              <a:gd name="connsiteY4" fmla="*/ 2059388 h 3888188"/>
              <a:gd name="connsiteX5" fmla="*/ 747422 w 1367624"/>
              <a:gd name="connsiteY5" fmla="*/ 1693628 h 3888188"/>
              <a:gd name="connsiteX6" fmla="*/ 492981 w 1367624"/>
              <a:gd name="connsiteY6" fmla="*/ 1216550 h 3888188"/>
              <a:gd name="connsiteX7" fmla="*/ 270344 w 1367624"/>
              <a:gd name="connsiteY7" fmla="*/ 659959 h 3888188"/>
              <a:gd name="connsiteX8" fmla="*/ 103367 w 1367624"/>
              <a:gd name="connsiteY8" fmla="*/ 0 h 3888188"/>
              <a:gd name="connsiteX9" fmla="*/ 0 w 1367624"/>
              <a:gd name="connsiteY9" fmla="*/ 0 h 38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4" h="3888188">
                <a:moveTo>
                  <a:pt x="0" y="0"/>
                </a:moveTo>
                <a:lnTo>
                  <a:pt x="23854" y="3888188"/>
                </a:lnTo>
                <a:lnTo>
                  <a:pt x="1359673" y="3872286"/>
                </a:lnTo>
                <a:cubicBezTo>
                  <a:pt x="1362323" y="3355451"/>
                  <a:pt x="1364974" y="2838616"/>
                  <a:pt x="1367624" y="2321781"/>
                </a:cubicBezTo>
                <a:lnTo>
                  <a:pt x="1065475" y="2059388"/>
                </a:lnTo>
                <a:lnTo>
                  <a:pt x="747422" y="1693628"/>
                </a:lnTo>
                <a:lnTo>
                  <a:pt x="492981" y="1216550"/>
                </a:lnTo>
                <a:lnTo>
                  <a:pt x="270344" y="659959"/>
                </a:lnTo>
                <a:lnTo>
                  <a:pt x="103367" y="0"/>
                </a:lnTo>
                <a:lnTo>
                  <a:pt x="0" y="0"/>
                </a:lnTo>
                <a:close/>
              </a:path>
            </a:pathLst>
          </a:custGeom>
          <a:pattFill prst="lgGrid">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21">
            <a:extLst>
              <a:ext uri="{FF2B5EF4-FFF2-40B4-BE49-F238E27FC236}">
                <a16:creationId xmlns:a16="http://schemas.microsoft.com/office/drawing/2014/main" id="{753FE5FC-ED40-43C1-B522-811F3F2AE1E6}"/>
              </a:ext>
            </a:extLst>
          </p:cNvPr>
          <p:cNvCxnSpPr>
            <a:cxnSpLocks/>
          </p:cNvCxnSpPr>
          <p:nvPr/>
        </p:nvCxnSpPr>
        <p:spPr>
          <a:xfrm>
            <a:off x="4229454" y="5416846"/>
            <a:ext cx="755339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21">
            <a:extLst>
              <a:ext uri="{FF2B5EF4-FFF2-40B4-BE49-F238E27FC236}">
                <a16:creationId xmlns:a16="http://schemas.microsoft.com/office/drawing/2014/main" id="{DCBDFBF5-1438-4A37-9952-AE0EE368178E}"/>
              </a:ext>
            </a:extLst>
          </p:cNvPr>
          <p:cNvCxnSpPr>
            <a:cxnSpLocks/>
          </p:cNvCxnSpPr>
          <p:nvPr/>
        </p:nvCxnSpPr>
        <p:spPr>
          <a:xfrm flipH="1" flipV="1">
            <a:off x="4229454" y="2025368"/>
            <a:ext cx="11393" cy="3391482"/>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任意多边形: 形状 17">
            <a:extLst>
              <a:ext uri="{FF2B5EF4-FFF2-40B4-BE49-F238E27FC236}">
                <a16:creationId xmlns:a16="http://schemas.microsoft.com/office/drawing/2014/main" id="{2A7D71A6-8F43-40F1-A0EB-E896C4F1A9D4}"/>
              </a:ext>
            </a:extLst>
          </p:cNvPr>
          <p:cNvSpPr/>
          <p:nvPr/>
        </p:nvSpPr>
        <p:spPr>
          <a:xfrm>
            <a:off x="4325684" y="2427901"/>
            <a:ext cx="7316587" cy="2825288"/>
          </a:xfrm>
          <a:custGeom>
            <a:avLst/>
            <a:gdLst>
              <a:gd name="connsiteX0" fmla="*/ 0 w 5936778"/>
              <a:gd name="connsiteY0" fmla="*/ 0 h 3418514"/>
              <a:gd name="connsiteX1" fmla="*/ 545284 w 5936778"/>
              <a:gd name="connsiteY1" fmla="*/ 2072081 h 3418514"/>
              <a:gd name="connsiteX2" fmla="*/ 1300293 w 5936778"/>
              <a:gd name="connsiteY2" fmla="*/ 2827090 h 3418514"/>
              <a:gd name="connsiteX3" fmla="*/ 2298583 w 5936778"/>
              <a:gd name="connsiteY3" fmla="*/ 3154261 h 3418514"/>
              <a:gd name="connsiteX4" fmla="*/ 5696125 w 5936778"/>
              <a:gd name="connsiteY4" fmla="*/ 3389153 h 3418514"/>
              <a:gd name="connsiteX5" fmla="*/ 5729681 w 5936778"/>
              <a:gd name="connsiteY5" fmla="*/ 3389153 h 3418514"/>
              <a:gd name="connsiteX0" fmla="*/ 0 w 6053420"/>
              <a:gd name="connsiteY0" fmla="*/ 0 h 3434004"/>
              <a:gd name="connsiteX1" fmla="*/ 545284 w 6053420"/>
              <a:gd name="connsiteY1" fmla="*/ 2072081 h 3434004"/>
              <a:gd name="connsiteX2" fmla="*/ 1300293 w 6053420"/>
              <a:gd name="connsiteY2" fmla="*/ 2827090 h 3434004"/>
              <a:gd name="connsiteX3" fmla="*/ 2298583 w 6053420"/>
              <a:gd name="connsiteY3" fmla="*/ 3154261 h 3434004"/>
              <a:gd name="connsiteX4" fmla="*/ 5696125 w 6053420"/>
              <a:gd name="connsiteY4" fmla="*/ 3389153 h 3434004"/>
              <a:gd name="connsiteX5" fmla="*/ 6020193 w 6053420"/>
              <a:gd name="connsiteY5" fmla="*/ 3412966 h 3434004"/>
              <a:gd name="connsiteX0" fmla="*/ 0 w 6124968"/>
              <a:gd name="connsiteY0" fmla="*/ 0 h 3400384"/>
              <a:gd name="connsiteX1" fmla="*/ 545284 w 6124968"/>
              <a:gd name="connsiteY1" fmla="*/ 2072081 h 3400384"/>
              <a:gd name="connsiteX2" fmla="*/ 1300293 w 6124968"/>
              <a:gd name="connsiteY2" fmla="*/ 2827090 h 3400384"/>
              <a:gd name="connsiteX3" fmla="*/ 2298583 w 6124968"/>
              <a:gd name="connsiteY3" fmla="*/ 3154261 h 3400384"/>
              <a:gd name="connsiteX4" fmla="*/ 5696125 w 6124968"/>
              <a:gd name="connsiteY4" fmla="*/ 3389153 h 3400384"/>
              <a:gd name="connsiteX5" fmla="*/ 6124968 w 6124968"/>
              <a:gd name="connsiteY5" fmla="*/ 3341528 h 3400384"/>
              <a:gd name="connsiteX0" fmla="*/ 0 w 6124968"/>
              <a:gd name="connsiteY0" fmla="*/ 0 h 3404669"/>
              <a:gd name="connsiteX1" fmla="*/ 545284 w 6124968"/>
              <a:gd name="connsiteY1" fmla="*/ 2072081 h 3404669"/>
              <a:gd name="connsiteX2" fmla="*/ 1300293 w 6124968"/>
              <a:gd name="connsiteY2" fmla="*/ 2827090 h 3404669"/>
              <a:gd name="connsiteX3" fmla="*/ 2298583 w 6124968"/>
              <a:gd name="connsiteY3" fmla="*/ 3154261 h 3404669"/>
              <a:gd name="connsiteX4" fmla="*/ 5696125 w 6124968"/>
              <a:gd name="connsiteY4" fmla="*/ 3389153 h 3404669"/>
              <a:gd name="connsiteX5" fmla="*/ 6124968 w 6124968"/>
              <a:gd name="connsiteY5" fmla="*/ 3341528 h 3404669"/>
              <a:gd name="connsiteX0" fmla="*/ 0 w 6196406"/>
              <a:gd name="connsiteY0" fmla="*/ 0 h 3416846"/>
              <a:gd name="connsiteX1" fmla="*/ 545284 w 6196406"/>
              <a:gd name="connsiteY1" fmla="*/ 2072081 h 3416846"/>
              <a:gd name="connsiteX2" fmla="*/ 1300293 w 6196406"/>
              <a:gd name="connsiteY2" fmla="*/ 2827090 h 3416846"/>
              <a:gd name="connsiteX3" fmla="*/ 2298583 w 6196406"/>
              <a:gd name="connsiteY3" fmla="*/ 3154261 h 3416846"/>
              <a:gd name="connsiteX4" fmla="*/ 5696125 w 6196406"/>
              <a:gd name="connsiteY4" fmla="*/ 3389153 h 3416846"/>
              <a:gd name="connsiteX5" fmla="*/ 6196406 w 6196406"/>
              <a:gd name="connsiteY5" fmla="*/ 3370103 h 3416846"/>
              <a:gd name="connsiteX0" fmla="*/ 0 w 6196406"/>
              <a:gd name="connsiteY0" fmla="*/ 0 h 3403804"/>
              <a:gd name="connsiteX1" fmla="*/ 545284 w 6196406"/>
              <a:gd name="connsiteY1" fmla="*/ 2072081 h 3403804"/>
              <a:gd name="connsiteX2" fmla="*/ 1300293 w 6196406"/>
              <a:gd name="connsiteY2" fmla="*/ 2827090 h 3403804"/>
              <a:gd name="connsiteX3" fmla="*/ 2298583 w 6196406"/>
              <a:gd name="connsiteY3" fmla="*/ 3154261 h 3403804"/>
              <a:gd name="connsiteX4" fmla="*/ 5696125 w 6196406"/>
              <a:gd name="connsiteY4" fmla="*/ 3389153 h 3403804"/>
              <a:gd name="connsiteX5" fmla="*/ 6196406 w 6196406"/>
              <a:gd name="connsiteY5" fmla="*/ 3370103 h 3403804"/>
              <a:gd name="connsiteX0" fmla="*/ 0 w 6196406"/>
              <a:gd name="connsiteY0" fmla="*/ 0 h 3371712"/>
              <a:gd name="connsiteX1" fmla="*/ 545284 w 6196406"/>
              <a:gd name="connsiteY1" fmla="*/ 2072081 h 3371712"/>
              <a:gd name="connsiteX2" fmla="*/ 1300293 w 6196406"/>
              <a:gd name="connsiteY2" fmla="*/ 2827090 h 3371712"/>
              <a:gd name="connsiteX3" fmla="*/ 2298583 w 6196406"/>
              <a:gd name="connsiteY3" fmla="*/ 3154261 h 3371712"/>
              <a:gd name="connsiteX4" fmla="*/ 4148313 w 6196406"/>
              <a:gd name="connsiteY4" fmla="*/ 3251041 h 3371712"/>
              <a:gd name="connsiteX5" fmla="*/ 6196406 w 6196406"/>
              <a:gd name="connsiteY5" fmla="*/ 3370103 h 3371712"/>
              <a:gd name="connsiteX0" fmla="*/ 0 w 6196406"/>
              <a:gd name="connsiteY0" fmla="*/ 0 h 3371712"/>
              <a:gd name="connsiteX1" fmla="*/ 559572 w 6196406"/>
              <a:gd name="connsiteY1" fmla="*/ 2095893 h 3371712"/>
              <a:gd name="connsiteX2" fmla="*/ 1300293 w 6196406"/>
              <a:gd name="connsiteY2" fmla="*/ 2827090 h 3371712"/>
              <a:gd name="connsiteX3" fmla="*/ 2298583 w 6196406"/>
              <a:gd name="connsiteY3" fmla="*/ 3154261 h 3371712"/>
              <a:gd name="connsiteX4" fmla="*/ 4148313 w 6196406"/>
              <a:gd name="connsiteY4" fmla="*/ 3251041 h 3371712"/>
              <a:gd name="connsiteX5" fmla="*/ 6196406 w 6196406"/>
              <a:gd name="connsiteY5" fmla="*/ 3370103 h 3371712"/>
              <a:gd name="connsiteX0" fmla="*/ 0 w 6196406"/>
              <a:gd name="connsiteY0" fmla="*/ 0 h 3371712"/>
              <a:gd name="connsiteX1" fmla="*/ 559572 w 6196406"/>
              <a:gd name="connsiteY1" fmla="*/ 2095893 h 3371712"/>
              <a:gd name="connsiteX2" fmla="*/ 1300293 w 6196406"/>
              <a:gd name="connsiteY2" fmla="*/ 2827090 h 3371712"/>
              <a:gd name="connsiteX3" fmla="*/ 2298583 w 6196406"/>
              <a:gd name="connsiteY3" fmla="*/ 3154261 h 3371712"/>
              <a:gd name="connsiteX4" fmla="*/ 4148313 w 6196406"/>
              <a:gd name="connsiteY4" fmla="*/ 3251041 h 3371712"/>
              <a:gd name="connsiteX5" fmla="*/ 6196406 w 6196406"/>
              <a:gd name="connsiteY5" fmla="*/ 3370103 h 3371712"/>
              <a:gd name="connsiteX0" fmla="*/ 0 w 6196406"/>
              <a:gd name="connsiteY0" fmla="*/ 0 h 3371712"/>
              <a:gd name="connsiteX1" fmla="*/ 559572 w 6196406"/>
              <a:gd name="connsiteY1" fmla="*/ 2095893 h 3371712"/>
              <a:gd name="connsiteX2" fmla="*/ 1300293 w 6196406"/>
              <a:gd name="connsiteY2" fmla="*/ 2827090 h 3371712"/>
              <a:gd name="connsiteX3" fmla="*/ 2298583 w 6196406"/>
              <a:gd name="connsiteY3" fmla="*/ 3154261 h 3371712"/>
              <a:gd name="connsiteX4" fmla="*/ 4148313 w 6196406"/>
              <a:gd name="connsiteY4" fmla="*/ 3251041 h 3371712"/>
              <a:gd name="connsiteX5" fmla="*/ 6196406 w 6196406"/>
              <a:gd name="connsiteY5" fmla="*/ 3370103 h 3371712"/>
              <a:gd name="connsiteX0" fmla="*/ 0 w 6196406"/>
              <a:gd name="connsiteY0" fmla="*/ 0 h 3371712"/>
              <a:gd name="connsiteX1" fmla="*/ 559572 w 6196406"/>
              <a:gd name="connsiteY1" fmla="*/ 2095893 h 3371712"/>
              <a:gd name="connsiteX2" fmla="*/ 1314580 w 6196406"/>
              <a:gd name="connsiteY2" fmla="*/ 2850902 h 3371712"/>
              <a:gd name="connsiteX3" fmla="*/ 2298583 w 6196406"/>
              <a:gd name="connsiteY3" fmla="*/ 3154261 h 3371712"/>
              <a:gd name="connsiteX4" fmla="*/ 4148313 w 6196406"/>
              <a:gd name="connsiteY4" fmla="*/ 3251041 h 3371712"/>
              <a:gd name="connsiteX5" fmla="*/ 6196406 w 6196406"/>
              <a:gd name="connsiteY5" fmla="*/ 3370103 h 3371712"/>
              <a:gd name="connsiteX0" fmla="*/ 0 w 6196406"/>
              <a:gd name="connsiteY0" fmla="*/ 0 h 3372046"/>
              <a:gd name="connsiteX1" fmla="*/ 559572 w 6196406"/>
              <a:gd name="connsiteY1" fmla="*/ 2095893 h 3372046"/>
              <a:gd name="connsiteX2" fmla="*/ 1314580 w 6196406"/>
              <a:gd name="connsiteY2" fmla="*/ 2850902 h 3372046"/>
              <a:gd name="connsiteX3" fmla="*/ 2298583 w 6196406"/>
              <a:gd name="connsiteY3" fmla="*/ 3154261 h 3372046"/>
              <a:gd name="connsiteX4" fmla="*/ 4148313 w 6196406"/>
              <a:gd name="connsiteY4" fmla="*/ 3270091 h 3372046"/>
              <a:gd name="connsiteX5" fmla="*/ 6196406 w 6196406"/>
              <a:gd name="connsiteY5" fmla="*/ 3370103 h 3372046"/>
              <a:gd name="connsiteX0" fmla="*/ 0 w 6196406"/>
              <a:gd name="connsiteY0" fmla="*/ 0 h 3370103"/>
              <a:gd name="connsiteX1" fmla="*/ 559572 w 6196406"/>
              <a:gd name="connsiteY1" fmla="*/ 2095893 h 3370103"/>
              <a:gd name="connsiteX2" fmla="*/ 1314580 w 6196406"/>
              <a:gd name="connsiteY2" fmla="*/ 2850902 h 3370103"/>
              <a:gd name="connsiteX3" fmla="*/ 2298583 w 6196406"/>
              <a:gd name="connsiteY3" fmla="*/ 3154261 h 3370103"/>
              <a:gd name="connsiteX4" fmla="*/ 6196406 w 6196406"/>
              <a:gd name="connsiteY4" fmla="*/ 3370103 h 3370103"/>
              <a:gd name="connsiteX0" fmla="*/ 0 w 6196406"/>
              <a:gd name="connsiteY0" fmla="*/ 0 h 3370103"/>
              <a:gd name="connsiteX1" fmla="*/ 559572 w 6196406"/>
              <a:gd name="connsiteY1" fmla="*/ 2095893 h 3370103"/>
              <a:gd name="connsiteX2" fmla="*/ 1314580 w 6196406"/>
              <a:gd name="connsiteY2" fmla="*/ 2850902 h 3370103"/>
              <a:gd name="connsiteX3" fmla="*/ 2365258 w 6196406"/>
              <a:gd name="connsiteY3" fmla="*/ 3149498 h 3370103"/>
              <a:gd name="connsiteX4" fmla="*/ 6196406 w 6196406"/>
              <a:gd name="connsiteY4" fmla="*/ 3370103 h 3370103"/>
              <a:gd name="connsiteX0" fmla="*/ 0 w 6196406"/>
              <a:gd name="connsiteY0" fmla="*/ 0 h 3370103"/>
              <a:gd name="connsiteX1" fmla="*/ 559572 w 6196406"/>
              <a:gd name="connsiteY1" fmla="*/ 2095893 h 3370103"/>
              <a:gd name="connsiteX2" fmla="*/ 1314580 w 6196406"/>
              <a:gd name="connsiteY2" fmla="*/ 2850902 h 3370103"/>
              <a:gd name="connsiteX3" fmla="*/ 2365258 w 6196406"/>
              <a:gd name="connsiteY3" fmla="*/ 3149498 h 3370103"/>
              <a:gd name="connsiteX4" fmla="*/ 6196406 w 6196406"/>
              <a:gd name="connsiteY4" fmla="*/ 3370103 h 3370103"/>
              <a:gd name="connsiteX0" fmla="*/ 0 w 6196406"/>
              <a:gd name="connsiteY0" fmla="*/ 0 h 3370103"/>
              <a:gd name="connsiteX1" fmla="*/ 559572 w 6196406"/>
              <a:gd name="connsiteY1" fmla="*/ 2095893 h 3370103"/>
              <a:gd name="connsiteX2" fmla="*/ 1314580 w 6196406"/>
              <a:gd name="connsiteY2" fmla="*/ 2850902 h 3370103"/>
              <a:gd name="connsiteX3" fmla="*/ 2365258 w 6196406"/>
              <a:gd name="connsiteY3" fmla="*/ 3149498 h 3370103"/>
              <a:gd name="connsiteX4" fmla="*/ 6196406 w 6196406"/>
              <a:gd name="connsiteY4" fmla="*/ 3370103 h 3370103"/>
              <a:gd name="connsiteX0" fmla="*/ 0 w 6196406"/>
              <a:gd name="connsiteY0" fmla="*/ 0 h 3370103"/>
              <a:gd name="connsiteX1" fmla="*/ 559572 w 6196406"/>
              <a:gd name="connsiteY1" fmla="*/ 2095893 h 3370103"/>
              <a:gd name="connsiteX2" fmla="*/ 1314580 w 6196406"/>
              <a:gd name="connsiteY2" fmla="*/ 2850902 h 3370103"/>
              <a:gd name="connsiteX3" fmla="*/ 2365258 w 6196406"/>
              <a:gd name="connsiteY3" fmla="*/ 3149498 h 3370103"/>
              <a:gd name="connsiteX4" fmla="*/ 6196406 w 6196406"/>
              <a:gd name="connsiteY4" fmla="*/ 3370103 h 3370103"/>
              <a:gd name="connsiteX0" fmla="*/ 0 w 6196406"/>
              <a:gd name="connsiteY0" fmla="*/ 0 h 3370103"/>
              <a:gd name="connsiteX1" fmla="*/ 559572 w 6196406"/>
              <a:gd name="connsiteY1" fmla="*/ 2095893 h 3370103"/>
              <a:gd name="connsiteX2" fmla="*/ 1314580 w 6196406"/>
              <a:gd name="connsiteY2" fmla="*/ 2850902 h 3370103"/>
              <a:gd name="connsiteX3" fmla="*/ 2365258 w 6196406"/>
              <a:gd name="connsiteY3" fmla="*/ 3149498 h 3370103"/>
              <a:gd name="connsiteX4" fmla="*/ 6196406 w 6196406"/>
              <a:gd name="connsiteY4" fmla="*/ 3370103 h 3370103"/>
              <a:gd name="connsiteX0" fmla="*/ 0 w 6196406"/>
              <a:gd name="connsiteY0" fmla="*/ 0 h 3370103"/>
              <a:gd name="connsiteX1" fmla="*/ 559572 w 6196406"/>
              <a:gd name="connsiteY1" fmla="*/ 2095893 h 3370103"/>
              <a:gd name="connsiteX2" fmla="*/ 1314580 w 6196406"/>
              <a:gd name="connsiteY2" fmla="*/ 2850902 h 3370103"/>
              <a:gd name="connsiteX3" fmla="*/ 2365258 w 6196406"/>
              <a:gd name="connsiteY3" fmla="*/ 3149498 h 3370103"/>
              <a:gd name="connsiteX4" fmla="*/ 6196406 w 6196406"/>
              <a:gd name="connsiteY4" fmla="*/ 3370103 h 3370103"/>
              <a:gd name="connsiteX0" fmla="*/ 0 w 6196406"/>
              <a:gd name="connsiteY0" fmla="*/ 0 h 3370103"/>
              <a:gd name="connsiteX1" fmla="*/ 559572 w 6196406"/>
              <a:gd name="connsiteY1" fmla="*/ 2095893 h 3370103"/>
              <a:gd name="connsiteX2" fmla="*/ 1314580 w 6196406"/>
              <a:gd name="connsiteY2" fmla="*/ 2850902 h 3370103"/>
              <a:gd name="connsiteX3" fmla="*/ 2365258 w 6196406"/>
              <a:gd name="connsiteY3" fmla="*/ 3149498 h 3370103"/>
              <a:gd name="connsiteX4" fmla="*/ 6196406 w 6196406"/>
              <a:gd name="connsiteY4" fmla="*/ 3370103 h 3370103"/>
              <a:gd name="connsiteX0" fmla="*/ 0 w 6196406"/>
              <a:gd name="connsiteY0" fmla="*/ 0 h 3370103"/>
              <a:gd name="connsiteX1" fmla="*/ 559572 w 6196406"/>
              <a:gd name="connsiteY1" fmla="*/ 2095893 h 3370103"/>
              <a:gd name="connsiteX2" fmla="*/ 1314580 w 6196406"/>
              <a:gd name="connsiteY2" fmla="*/ 2850902 h 3370103"/>
              <a:gd name="connsiteX3" fmla="*/ 2365258 w 6196406"/>
              <a:gd name="connsiteY3" fmla="*/ 3149498 h 3370103"/>
              <a:gd name="connsiteX4" fmla="*/ 6196406 w 6196406"/>
              <a:gd name="connsiteY4" fmla="*/ 3370103 h 3370103"/>
              <a:gd name="connsiteX0" fmla="*/ 0 w 5963043"/>
              <a:gd name="connsiteY0" fmla="*/ 0 h 3593940"/>
              <a:gd name="connsiteX1" fmla="*/ 559572 w 5963043"/>
              <a:gd name="connsiteY1" fmla="*/ 2095893 h 3593940"/>
              <a:gd name="connsiteX2" fmla="*/ 1314580 w 5963043"/>
              <a:gd name="connsiteY2" fmla="*/ 2850902 h 3593940"/>
              <a:gd name="connsiteX3" fmla="*/ 2365258 w 5963043"/>
              <a:gd name="connsiteY3" fmla="*/ 3149498 h 3593940"/>
              <a:gd name="connsiteX4" fmla="*/ 5963043 w 5963043"/>
              <a:gd name="connsiteY4" fmla="*/ 3593940 h 3593940"/>
              <a:gd name="connsiteX0" fmla="*/ 0 w 5986856"/>
              <a:gd name="connsiteY0" fmla="*/ 0 h 3689190"/>
              <a:gd name="connsiteX1" fmla="*/ 559572 w 5986856"/>
              <a:gd name="connsiteY1" fmla="*/ 2095893 h 3689190"/>
              <a:gd name="connsiteX2" fmla="*/ 1314580 w 5986856"/>
              <a:gd name="connsiteY2" fmla="*/ 2850902 h 3689190"/>
              <a:gd name="connsiteX3" fmla="*/ 2365258 w 5986856"/>
              <a:gd name="connsiteY3" fmla="*/ 3149498 h 3689190"/>
              <a:gd name="connsiteX4" fmla="*/ 5986856 w 5986856"/>
              <a:gd name="connsiteY4" fmla="*/ 3689190 h 3689190"/>
              <a:gd name="connsiteX0" fmla="*/ 0 w 5986856"/>
              <a:gd name="connsiteY0" fmla="*/ 0 h 3689190"/>
              <a:gd name="connsiteX1" fmla="*/ 559572 w 5986856"/>
              <a:gd name="connsiteY1" fmla="*/ 2095893 h 3689190"/>
              <a:gd name="connsiteX2" fmla="*/ 1314580 w 5986856"/>
              <a:gd name="connsiteY2" fmla="*/ 2850902 h 3689190"/>
              <a:gd name="connsiteX3" fmla="*/ 2493846 w 5986856"/>
              <a:gd name="connsiteY3" fmla="*/ 3278086 h 3689190"/>
              <a:gd name="connsiteX4" fmla="*/ 5986856 w 5986856"/>
              <a:gd name="connsiteY4" fmla="*/ 3689190 h 3689190"/>
              <a:gd name="connsiteX0" fmla="*/ 0 w 5986856"/>
              <a:gd name="connsiteY0" fmla="*/ 0 h 3689190"/>
              <a:gd name="connsiteX1" fmla="*/ 559572 w 5986856"/>
              <a:gd name="connsiteY1" fmla="*/ 2095893 h 3689190"/>
              <a:gd name="connsiteX2" fmla="*/ 1314580 w 5986856"/>
              <a:gd name="connsiteY2" fmla="*/ 2850902 h 3689190"/>
              <a:gd name="connsiteX3" fmla="*/ 2493846 w 5986856"/>
              <a:gd name="connsiteY3" fmla="*/ 3278086 h 3689190"/>
              <a:gd name="connsiteX4" fmla="*/ 5986856 w 5986856"/>
              <a:gd name="connsiteY4" fmla="*/ 3689190 h 3689190"/>
              <a:gd name="connsiteX0" fmla="*/ 0 w 5986856"/>
              <a:gd name="connsiteY0" fmla="*/ 0 h 3689190"/>
              <a:gd name="connsiteX1" fmla="*/ 559572 w 5986856"/>
              <a:gd name="connsiteY1" fmla="*/ 2095893 h 3689190"/>
              <a:gd name="connsiteX2" fmla="*/ 1314580 w 5986856"/>
              <a:gd name="connsiteY2" fmla="*/ 2850902 h 3689190"/>
              <a:gd name="connsiteX3" fmla="*/ 2493846 w 5986856"/>
              <a:gd name="connsiteY3" fmla="*/ 3278086 h 3689190"/>
              <a:gd name="connsiteX4" fmla="*/ 5986856 w 5986856"/>
              <a:gd name="connsiteY4" fmla="*/ 3689190 h 3689190"/>
              <a:gd name="connsiteX0" fmla="*/ 0 w 5986856"/>
              <a:gd name="connsiteY0" fmla="*/ 0 h 3689190"/>
              <a:gd name="connsiteX1" fmla="*/ 559572 w 5986856"/>
              <a:gd name="connsiteY1" fmla="*/ 2095893 h 3689190"/>
              <a:gd name="connsiteX2" fmla="*/ 1314580 w 5986856"/>
              <a:gd name="connsiteY2" fmla="*/ 2884239 h 3689190"/>
              <a:gd name="connsiteX3" fmla="*/ 2493846 w 5986856"/>
              <a:gd name="connsiteY3" fmla="*/ 3278086 h 3689190"/>
              <a:gd name="connsiteX4" fmla="*/ 5986856 w 5986856"/>
              <a:gd name="connsiteY4" fmla="*/ 3689190 h 3689190"/>
              <a:gd name="connsiteX0" fmla="*/ 0 w 5986856"/>
              <a:gd name="connsiteY0" fmla="*/ 0 h 3689190"/>
              <a:gd name="connsiteX1" fmla="*/ 578622 w 5986856"/>
              <a:gd name="connsiteY1" fmla="*/ 2038743 h 3689190"/>
              <a:gd name="connsiteX2" fmla="*/ 1314580 w 5986856"/>
              <a:gd name="connsiteY2" fmla="*/ 2884239 h 3689190"/>
              <a:gd name="connsiteX3" fmla="*/ 2493846 w 5986856"/>
              <a:gd name="connsiteY3" fmla="*/ 3278086 h 3689190"/>
              <a:gd name="connsiteX4" fmla="*/ 5986856 w 5986856"/>
              <a:gd name="connsiteY4" fmla="*/ 3689190 h 3689190"/>
              <a:gd name="connsiteX0" fmla="*/ 0 w 6406812"/>
              <a:gd name="connsiteY0" fmla="*/ 0 h 3651090"/>
              <a:gd name="connsiteX1" fmla="*/ 998578 w 6406812"/>
              <a:gd name="connsiteY1" fmla="*/ 2000643 h 3651090"/>
              <a:gd name="connsiteX2" fmla="*/ 1734536 w 6406812"/>
              <a:gd name="connsiteY2" fmla="*/ 2846139 h 3651090"/>
              <a:gd name="connsiteX3" fmla="*/ 2913802 w 6406812"/>
              <a:gd name="connsiteY3" fmla="*/ 3239986 h 3651090"/>
              <a:gd name="connsiteX4" fmla="*/ 6406812 w 6406812"/>
              <a:gd name="connsiteY4" fmla="*/ 3651090 h 3651090"/>
              <a:gd name="connsiteX0" fmla="*/ 0 w 6406812"/>
              <a:gd name="connsiteY0" fmla="*/ 0 h 3651090"/>
              <a:gd name="connsiteX1" fmla="*/ 932960 w 6406812"/>
              <a:gd name="connsiteY1" fmla="*/ 2086368 h 3651090"/>
              <a:gd name="connsiteX2" fmla="*/ 1734536 w 6406812"/>
              <a:gd name="connsiteY2" fmla="*/ 2846139 h 3651090"/>
              <a:gd name="connsiteX3" fmla="*/ 2913802 w 6406812"/>
              <a:gd name="connsiteY3" fmla="*/ 3239986 h 3651090"/>
              <a:gd name="connsiteX4" fmla="*/ 6406812 w 6406812"/>
              <a:gd name="connsiteY4" fmla="*/ 3651090 h 3651090"/>
              <a:gd name="connsiteX0" fmla="*/ 0 w 6406812"/>
              <a:gd name="connsiteY0" fmla="*/ 0 h 3651090"/>
              <a:gd name="connsiteX1" fmla="*/ 867342 w 6406812"/>
              <a:gd name="connsiteY1" fmla="*/ 2076843 h 3651090"/>
              <a:gd name="connsiteX2" fmla="*/ 1734536 w 6406812"/>
              <a:gd name="connsiteY2" fmla="*/ 2846139 h 3651090"/>
              <a:gd name="connsiteX3" fmla="*/ 2913802 w 6406812"/>
              <a:gd name="connsiteY3" fmla="*/ 3239986 h 3651090"/>
              <a:gd name="connsiteX4" fmla="*/ 6406812 w 6406812"/>
              <a:gd name="connsiteY4" fmla="*/ 3651090 h 3651090"/>
              <a:gd name="connsiteX0" fmla="*/ 0 w 6406812"/>
              <a:gd name="connsiteY0" fmla="*/ 0 h 3651090"/>
              <a:gd name="connsiteX1" fmla="*/ 867342 w 6406812"/>
              <a:gd name="connsiteY1" fmla="*/ 2076843 h 3651090"/>
              <a:gd name="connsiteX2" fmla="*/ 1734536 w 6406812"/>
              <a:gd name="connsiteY2" fmla="*/ 2922339 h 3651090"/>
              <a:gd name="connsiteX3" fmla="*/ 2913802 w 6406812"/>
              <a:gd name="connsiteY3" fmla="*/ 3239986 h 3651090"/>
              <a:gd name="connsiteX4" fmla="*/ 6406812 w 6406812"/>
              <a:gd name="connsiteY4" fmla="*/ 3651090 h 3651090"/>
              <a:gd name="connsiteX0" fmla="*/ 0 w 6406812"/>
              <a:gd name="connsiteY0" fmla="*/ 0 h 3651090"/>
              <a:gd name="connsiteX1" fmla="*/ 867342 w 6406812"/>
              <a:gd name="connsiteY1" fmla="*/ 2076843 h 3651090"/>
              <a:gd name="connsiteX2" fmla="*/ 1734536 w 6406812"/>
              <a:gd name="connsiteY2" fmla="*/ 2922339 h 3651090"/>
              <a:gd name="connsiteX3" fmla="*/ 2913802 w 6406812"/>
              <a:gd name="connsiteY3" fmla="*/ 3239986 h 3651090"/>
              <a:gd name="connsiteX4" fmla="*/ 6406812 w 6406812"/>
              <a:gd name="connsiteY4" fmla="*/ 3651090 h 3651090"/>
              <a:gd name="connsiteX0" fmla="*/ 0 w 6406812"/>
              <a:gd name="connsiteY0" fmla="*/ 0 h 3651090"/>
              <a:gd name="connsiteX1" fmla="*/ 867342 w 6406812"/>
              <a:gd name="connsiteY1" fmla="*/ 2076843 h 3651090"/>
              <a:gd name="connsiteX2" fmla="*/ 1524557 w 6406812"/>
              <a:gd name="connsiteY2" fmla="*/ 2757239 h 3651090"/>
              <a:gd name="connsiteX3" fmla="*/ 2913802 w 6406812"/>
              <a:gd name="connsiteY3" fmla="*/ 3239986 h 3651090"/>
              <a:gd name="connsiteX4" fmla="*/ 6406812 w 6406812"/>
              <a:gd name="connsiteY4" fmla="*/ 3651090 h 3651090"/>
              <a:gd name="connsiteX0" fmla="*/ 0 w 6406812"/>
              <a:gd name="connsiteY0" fmla="*/ 0 h 3651090"/>
              <a:gd name="connsiteX1" fmla="*/ 867342 w 6406812"/>
              <a:gd name="connsiteY1" fmla="*/ 2076843 h 3651090"/>
              <a:gd name="connsiteX2" fmla="*/ 1743285 w 6406812"/>
              <a:gd name="connsiteY2" fmla="*/ 2884239 h 3651090"/>
              <a:gd name="connsiteX3" fmla="*/ 2913802 w 6406812"/>
              <a:gd name="connsiteY3" fmla="*/ 3239986 h 3651090"/>
              <a:gd name="connsiteX4" fmla="*/ 6406812 w 6406812"/>
              <a:gd name="connsiteY4" fmla="*/ 3651090 h 3651090"/>
              <a:gd name="connsiteX0" fmla="*/ 0 w 6406812"/>
              <a:gd name="connsiteY0" fmla="*/ 0 h 3651090"/>
              <a:gd name="connsiteX1" fmla="*/ 867342 w 6406812"/>
              <a:gd name="connsiteY1" fmla="*/ 2076843 h 3651090"/>
              <a:gd name="connsiteX2" fmla="*/ 2913802 w 6406812"/>
              <a:gd name="connsiteY2" fmla="*/ 3239986 h 3651090"/>
              <a:gd name="connsiteX3" fmla="*/ 6406812 w 6406812"/>
              <a:gd name="connsiteY3" fmla="*/ 3651090 h 3651090"/>
            </a:gdLst>
            <a:ahLst/>
            <a:cxnLst>
              <a:cxn ang="0">
                <a:pos x="connsiteX0" y="connsiteY0"/>
              </a:cxn>
              <a:cxn ang="0">
                <a:pos x="connsiteX1" y="connsiteY1"/>
              </a:cxn>
              <a:cxn ang="0">
                <a:pos x="connsiteX2" y="connsiteY2"/>
              </a:cxn>
              <a:cxn ang="0">
                <a:pos x="connsiteX3" y="connsiteY3"/>
              </a:cxn>
            </a:cxnLst>
            <a:rect l="l" t="t" r="r" b="b"/>
            <a:pathLst>
              <a:path w="6406812" h="3651090">
                <a:moveTo>
                  <a:pt x="0" y="0"/>
                </a:moveTo>
                <a:cubicBezTo>
                  <a:pt x="164284" y="800449"/>
                  <a:pt x="381708" y="1536845"/>
                  <a:pt x="867342" y="2076843"/>
                </a:cubicBezTo>
                <a:cubicBezTo>
                  <a:pt x="1352976" y="2616841"/>
                  <a:pt x="1990557" y="2977612"/>
                  <a:pt x="2913802" y="3239986"/>
                </a:cubicBezTo>
                <a:cubicBezTo>
                  <a:pt x="3691057" y="3367795"/>
                  <a:pt x="5594766" y="3606123"/>
                  <a:pt x="6406812" y="36510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直接连接符 18">
            <a:extLst>
              <a:ext uri="{FF2B5EF4-FFF2-40B4-BE49-F238E27FC236}">
                <a16:creationId xmlns:a16="http://schemas.microsoft.com/office/drawing/2014/main" id="{0AE93D99-F721-4F43-B622-5C73D7F8B52B}"/>
              </a:ext>
            </a:extLst>
          </p:cNvPr>
          <p:cNvCxnSpPr>
            <a:cxnSpLocks/>
          </p:cNvCxnSpPr>
          <p:nvPr/>
        </p:nvCxnSpPr>
        <p:spPr>
          <a:xfrm>
            <a:off x="5596773" y="4232049"/>
            <a:ext cx="0" cy="11941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7B74457B-9625-42DA-8B3A-3D45EA413950}"/>
              </a:ext>
            </a:extLst>
          </p:cNvPr>
          <p:cNvCxnSpPr>
            <a:cxnSpLocks/>
          </p:cNvCxnSpPr>
          <p:nvPr/>
        </p:nvCxnSpPr>
        <p:spPr>
          <a:xfrm>
            <a:off x="7830177" y="4973649"/>
            <a:ext cx="0" cy="4525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47">
                <a:extLst>
                  <a:ext uri="{FF2B5EF4-FFF2-40B4-BE49-F238E27FC236}">
                    <a16:creationId xmlns:a16="http://schemas.microsoft.com/office/drawing/2014/main" id="{F220CD88-1166-48BB-808C-BCAD7BE3AAE7}"/>
                  </a:ext>
                </a:extLst>
              </p:cNvPr>
              <p:cNvSpPr txBox="1"/>
              <p:nvPr/>
            </p:nvSpPr>
            <p:spPr>
              <a:xfrm rot="16200000">
                <a:off x="2923068" y="3011613"/>
                <a:ext cx="215110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𝐅𝐢𝐞𝐥𝐝</m:t>
                      </m:r>
                      <m:r>
                        <a:rPr lang="en-US" sz="2400" b="1" i="0" smtClean="0">
                          <a:latin typeface="Cambria Math" panose="02040503050406030204" pitchFamily="18" charset="0"/>
                        </a:rPr>
                        <m:t> </m:t>
                      </m:r>
                      <m:r>
                        <a:rPr lang="en-US" sz="2400" b="1" i="0" smtClean="0">
                          <a:latin typeface="Cambria Math" panose="02040503050406030204" pitchFamily="18" charset="0"/>
                        </a:rPr>
                        <m:t>𝐒𝐭𝐫𝐞𝐧𝐠𝐭𝐡</m:t>
                      </m:r>
                    </m:oMath>
                  </m:oMathPara>
                </a14:m>
                <a:endParaRPr lang="en-US" sz="2400" b="1" dirty="0"/>
              </a:p>
            </p:txBody>
          </p:sp>
        </mc:Choice>
        <mc:Fallback xmlns="">
          <p:sp>
            <p:nvSpPr>
              <p:cNvPr id="26" name="TextBox 47">
                <a:extLst>
                  <a:ext uri="{FF2B5EF4-FFF2-40B4-BE49-F238E27FC236}">
                    <a16:creationId xmlns:a16="http://schemas.microsoft.com/office/drawing/2014/main" id="{F220CD88-1166-48BB-808C-BCAD7BE3AAE7}"/>
                  </a:ext>
                </a:extLst>
              </p:cNvPr>
              <p:cNvSpPr txBox="1">
                <a:spLocks noRot="1" noChangeAspect="1" noMove="1" noResize="1" noEditPoints="1" noAdjustHandles="1" noChangeArrowheads="1" noChangeShapeType="1" noTextEdit="1"/>
              </p:cNvSpPr>
              <p:nvPr/>
            </p:nvSpPr>
            <p:spPr>
              <a:xfrm rot="16200000">
                <a:off x="2923068" y="3011613"/>
                <a:ext cx="2151107" cy="461665"/>
              </a:xfrm>
              <a:prstGeom prst="rect">
                <a:avLst/>
              </a:prstGeom>
              <a:blipFill>
                <a:blip r:embed="rId10"/>
                <a:stretch>
                  <a:fillRect t="-5666" r="-21053" b="-11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5245DDFE-42EA-48D4-BDBB-2550B294033E}"/>
                  </a:ext>
                </a:extLst>
              </p:cNvPr>
              <p:cNvSpPr txBox="1"/>
              <p:nvPr/>
            </p:nvSpPr>
            <p:spPr>
              <a:xfrm>
                <a:off x="4811719" y="5548743"/>
                <a:ext cx="1863476" cy="7013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m:rPr>
                              <m:sty m:val="p"/>
                            </m:rPr>
                            <a:rPr lang="en-US" sz="2400" i="1">
                              <a:latin typeface="Cambria Math" panose="02040503050406030204" pitchFamily="18" charset="0"/>
                            </a:rPr>
                            <m:t>λ</m:t>
                          </m:r>
                        </m:num>
                        <m:den>
                          <m:r>
                            <a:rPr lang="en-US" altLang="zh-CN" sz="2400" i="1">
                              <a:latin typeface="Cambria Math" panose="02040503050406030204" pitchFamily="18" charset="0"/>
                            </a:rPr>
                            <m:t>2</m:t>
                          </m:r>
                          <m:r>
                            <m:rPr>
                              <m:sty m:val="p"/>
                            </m:rPr>
                            <a:rPr lang="el-GR" altLang="zh-CN" sz="2400" i="1" smtClean="0">
                              <a:latin typeface="Cambria Math" panose="02040503050406030204" pitchFamily="18" charset="0"/>
                            </a:rPr>
                            <m:t>π</m:t>
                          </m:r>
                        </m:den>
                      </m:f>
                      <m:r>
                        <a:rPr lang="en-US" altLang="zh-CN" sz="2400" b="0" i="1" smtClean="0">
                          <a:latin typeface="Cambria Math" panose="02040503050406030204" pitchFamily="18" charset="0"/>
                        </a:rPr>
                        <m:t>=3.5</m:t>
                      </m:r>
                      <m:r>
                        <a:rPr lang="en-US" altLang="zh-CN" sz="2400" b="0" i="1" smtClean="0">
                          <a:latin typeface="Cambria Math" panose="02040503050406030204" pitchFamily="18" charset="0"/>
                        </a:rPr>
                        <m:t>𝑚</m:t>
                      </m:r>
                    </m:oMath>
                  </m:oMathPara>
                </a14:m>
                <a:endParaRPr lang="en-US" sz="2400" dirty="0"/>
              </a:p>
            </p:txBody>
          </p:sp>
        </mc:Choice>
        <mc:Fallback xmlns="">
          <p:sp>
            <p:nvSpPr>
              <p:cNvPr id="27" name="文本框 26">
                <a:extLst>
                  <a:ext uri="{FF2B5EF4-FFF2-40B4-BE49-F238E27FC236}">
                    <a16:creationId xmlns:a16="http://schemas.microsoft.com/office/drawing/2014/main" id="{5245DDFE-42EA-48D4-BDBB-2550B294033E}"/>
                  </a:ext>
                </a:extLst>
              </p:cNvPr>
              <p:cNvSpPr txBox="1">
                <a:spLocks noRot="1" noChangeAspect="1" noMove="1" noResize="1" noEditPoints="1" noAdjustHandles="1" noChangeArrowheads="1" noChangeShapeType="1" noTextEdit="1"/>
              </p:cNvSpPr>
              <p:nvPr/>
            </p:nvSpPr>
            <p:spPr>
              <a:xfrm>
                <a:off x="4811719" y="5548743"/>
                <a:ext cx="1863476" cy="70134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本框 90">
                <a:extLst>
                  <a:ext uri="{FF2B5EF4-FFF2-40B4-BE49-F238E27FC236}">
                    <a16:creationId xmlns:a16="http://schemas.microsoft.com/office/drawing/2014/main" id="{B22CA31C-5DF4-4E68-A05F-4A5BB0CB5393}"/>
                  </a:ext>
                </a:extLst>
              </p:cNvPr>
              <p:cNvSpPr txBox="1"/>
              <p:nvPr/>
            </p:nvSpPr>
            <p:spPr>
              <a:xfrm>
                <a:off x="7636572" y="5752629"/>
                <a:ext cx="40517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m:rPr>
                          <m:sty m:val="p"/>
                        </m:rPr>
                        <a:rPr lang="en-US" sz="2400" i="1">
                          <a:latin typeface="Cambria Math" panose="02040503050406030204" pitchFamily="18" charset="0"/>
                        </a:rPr>
                        <m:t>λ</m:t>
                      </m:r>
                    </m:oMath>
                  </m:oMathPara>
                </a14:m>
                <a:endParaRPr lang="en-US" sz="2400" dirty="0"/>
              </a:p>
            </p:txBody>
          </p:sp>
        </mc:Choice>
        <mc:Fallback xmlns="">
          <p:sp>
            <p:nvSpPr>
              <p:cNvPr id="28" name="文本框 90">
                <a:extLst>
                  <a:ext uri="{FF2B5EF4-FFF2-40B4-BE49-F238E27FC236}">
                    <a16:creationId xmlns:a16="http://schemas.microsoft.com/office/drawing/2014/main" id="{B22CA31C-5DF4-4E68-A05F-4A5BB0CB5393}"/>
                  </a:ext>
                </a:extLst>
              </p:cNvPr>
              <p:cNvSpPr txBox="1">
                <a:spLocks noRot="1" noChangeAspect="1" noMove="1" noResize="1" noEditPoints="1" noAdjustHandles="1" noChangeArrowheads="1" noChangeShapeType="1" noTextEdit="1"/>
              </p:cNvSpPr>
              <p:nvPr/>
            </p:nvSpPr>
            <p:spPr>
              <a:xfrm>
                <a:off x="7636572" y="5752629"/>
                <a:ext cx="405175" cy="369332"/>
              </a:xfrm>
              <a:prstGeom prst="rect">
                <a:avLst/>
              </a:prstGeom>
              <a:blipFill>
                <a:blip r:embed="rId12"/>
                <a:stretch>
                  <a:fillRect l="-16667" r="-16667" b="-11667"/>
                </a:stretch>
              </a:blipFill>
            </p:spPr>
            <p:txBody>
              <a:bodyPr/>
              <a:lstStyle/>
              <a:p>
                <a:r>
                  <a:rPr lang="en-US">
                    <a:noFill/>
                  </a:rPr>
                  <a:t> </a:t>
                </a:r>
              </a:p>
            </p:txBody>
          </p:sp>
        </mc:Fallback>
      </mc:AlternateContent>
      <p:sp>
        <p:nvSpPr>
          <p:cNvPr id="29" name="TextBox 23">
            <a:extLst>
              <a:ext uri="{FF2B5EF4-FFF2-40B4-BE49-F238E27FC236}">
                <a16:creationId xmlns:a16="http://schemas.microsoft.com/office/drawing/2014/main" id="{F4EB9C10-3598-4958-B2D1-00308534E5DA}"/>
              </a:ext>
            </a:extLst>
          </p:cNvPr>
          <p:cNvSpPr txBox="1"/>
          <p:nvPr/>
        </p:nvSpPr>
        <p:spPr>
          <a:xfrm>
            <a:off x="6605757" y="2067043"/>
            <a:ext cx="2016899" cy="461665"/>
          </a:xfrm>
          <a:prstGeom prst="rect">
            <a:avLst/>
          </a:prstGeom>
        </p:spPr>
        <p:txBody>
          <a:bodyPr wrap="none">
            <a:spAutoFit/>
          </a:bodyPr>
          <a:lstStyle>
            <a:defPPr>
              <a:defRPr lang="en-US"/>
            </a:defPPr>
            <a:lvl1pPr algn="ctr">
              <a:defRPr sz="2400"/>
            </a:lvl1pPr>
          </a:lstStyle>
          <a:p>
            <a:r>
              <a:rPr lang="en-US" altLang="ja-JP" dirty="0"/>
              <a:t>No multi-path</a:t>
            </a:r>
          </a:p>
        </p:txBody>
      </p:sp>
      <p:sp>
        <p:nvSpPr>
          <p:cNvPr id="3" name="右大括号 2">
            <a:extLst>
              <a:ext uri="{FF2B5EF4-FFF2-40B4-BE49-F238E27FC236}">
                <a16:creationId xmlns:a16="http://schemas.microsoft.com/office/drawing/2014/main" id="{F176644A-E068-447B-8E7F-75F7D28FF460}"/>
              </a:ext>
            </a:extLst>
          </p:cNvPr>
          <p:cNvSpPr/>
          <p:nvPr/>
        </p:nvSpPr>
        <p:spPr>
          <a:xfrm>
            <a:off x="8612078" y="2296005"/>
            <a:ext cx="251537" cy="106632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3">
            <a:extLst>
              <a:ext uri="{FF2B5EF4-FFF2-40B4-BE49-F238E27FC236}">
                <a16:creationId xmlns:a16="http://schemas.microsoft.com/office/drawing/2014/main" id="{D5DEC6BE-F588-4B3B-B1DD-C614B89D4647}"/>
              </a:ext>
            </a:extLst>
          </p:cNvPr>
          <p:cNvSpPr txBox="1"/>
          <p:nvPr/>
        </p:nvSpPr>
        <p:spPr>
          <a:xfrm>
            <a:off x="8973428" y="2632299"/>
            <a:ext cx="2462534" cy="461665"/>
          </a:xfrm>
          <a:prstGeom prst="rect">
            <a:avLst/>
          </a:prstGeom>
        </p:spPr>
        <p:txBody>
          <a:bodyPr wrap="none">
            <a:spAutoFit/>
          </a:bodyPr>
          <a:lstStyle>
            <a:defPPr>
              <a:defRPr lang="en-US"/>
            </a:defPPr>
            <a:lvl1pPr algn="ctr">
              <a:defRPr sz="2400"/>
            </a:lvl1pPr>
          </a:lstStyle>
          <a:p>
            <a:r>
              <a:rPr lang="en-US" altLang="ja-JP" dirty="0"/>
              <a:t>no </a:t>
            </a:r>
            <a:r>
              <a:rPr lang="en-US" altLang="zh-CN" dirty="0"/>
              <a:t>cross reading</a:t>
            </a:r>
            <a:endParaRPr lang="en-US" altLang="ja-JP" dirty="0"/>
          </a:p>
        </p:txBody>
      </p:sp>
      <p:cxnSp>
        <p:nvCxnSpPr>
          <p:cNvPr id="7" name="直接箭头连接符 6">
            <a:extLst>
              <a:ext uri="{FF2B5EF4-FFF2-40B4-BE49-F238E27FC236}">
                <a16:creationId xmlns:a16="http://schemas.microsoft.com/office/drawing/2014/main" id="{CB773209-D420-4969-8948-A00E51260271}"/>
              </a:ext>
            </a:extLst>
          </p:cNvPr>
          <p:cNvCxnSpPr>
            <a:cxnSpLocks/>
            <a:endCxn id="21" idx="2"/>
          </p:cNvCxnSpPr>
          <p:nvPr/>
        </p:nvCxnSpPr>
        <p:spPr>
          <a:xfrm flipV="1">
            <a:off x="4811719" y="2528708"/>
            <a:ext cx="605886" cy="90029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2BF77C0B-0836-43BC-A673-069C26AF0555}"/>
              </a:ext>
            </a:extLst>
          </p:cNvPr>
          <p:cNvSpPr/>
          <p:nvPr/>
        </p:nvSpPr>
        <p:spPr>
          <a:xfrm>
            <a:off x="6789374" y="3104872"/>
            <a:ext cx="1433406" cy="461665"/>
          </a:xfrm>
          <a:prstGeom prst="rect">
            <a:avLst/>
          </a:prstGeom>
        </p:spPr>
        <p:txBody>
          <a:bodyPr wrap="none">
            <a:spAutoFit/>
          </a:bodyPr>
          <a:lstStyle/>
          <a:p>
            <a:pPr algn="ctr"/>
            <a:r>
              <a:rPr lang="en-US" altLang="ja-JP" sz="2400" dirty="0"/>
              <a:t>Drop fast</a:t>
            </a:r>
          </a:p>
        </p:txBody>
      </p:sp>
      <p:sp>
        <p:nvSpPr>
          <p:cNvPr id="32" name="文本框 31">
            <a:extLst>
              <a:ext uri="{FF2B5EF4-FFF2-40B4-BE49-F238E27FC236}">
                <a16:creationId xmlns:a16="http://schemas.microsoft.com/office/drawing/2014/main" id="{E7D0216E-9561-41FF-ADFA-DE67C6915B45}"/>
              </a:ext>
            </a:extLst>
          </p:cNvPr>
          <p:cNvSpPr txBox="1"/>
          <p:nvPr/>
        </p:nvSpPr>
        <p:spPr>
          <a:xfrm flipH="1">
            <a:off x="3813629" y="4511706"/>
            <a:ext cx="2206629" cy="830997"/>
          </a:xfrm>
          <a:prstGeom prst="rect">
            <a:avLst/>
          </a:prstGeom>
          <a:noFill/>
        </p:spPr>
        <p:txBody>
          <a:bodyPr wrap="square" rtlCol="0">
            <a:spAutoFit/>
          </a:bodyPr>
          <a:lstStyle/>
          <a:p>
            <a:pPr algn="ctr"/>
            <a:r>
              <a:rPr lang="en-US" altLang="zh-CN" sz="2400" dirty="0"/>
              <a:t>Near </a:t>
            </a:r>
          </a:p>
          <a:p>
            <a:pPr algn="ctr"/>
            <a:r>
              <a:rPr lang="en-US" altLang="zh-CN" sz="2400" dirty="0"/>
              <a:t>field</a:t>
            </a:r>
            <a:endParaRPr lang="en-US" sz="2400" dirty="0"/>
          </a:p>
        </p:txBody>
      </p:sp>
    </p:spTree>
    <p:custDataLst>
      <p:tags r:id="rId1"/>
    </p:custDataLst>
    <p:extLst>
      <p:ext uri="{BB962C8B-B14F-4D97-AF65-F5344CB8AC3E}">
        <p14:creationId xmlns:p14="http://schemas.microsoft.com/office/powerpoint/2010/main" val="3118743114"/>
      </p:ext>
    </p:extLst>
  </p:cSld>
  <p:clrMapOvr>
    <a:masterClrMapping/>
  </p:clrMapOvr>
  <mc:AlternateContent xmlns:mc="http://schemas.openxmlformats.org/markup-compatibility/2006" xmlns:p14="http://schemas.microsoft.com/office/powerpoint/2010/main">
    <mc:Choice Requires="p14">
      <p:transition spd="slow" p14:dur="2000" advTm="31051"/>
    </mc:Choice>
    <mc:Fallback xmlns="">
      <p:transition spd="slow" advTm="310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4" grpId="0"/>
      <p:bldP spid="25" grpId="0"/>
      <p:bldP spid="11" grpId="0" animBg="1"/>
      <p:bldP spid="12" grpId="0" animBg="1"/>
      <p:bldP spid="14" grpId="0" animBg="1"/>
      <p:bldP spid="18" grpId="0" animBg="1"/>
      <p:bldP spid="26" grpId="0"/>
      <p:bldP spid="27" grpId="0"/>
      <p:bldP spid="28" grpId="0"/>
      <p:bldP spid="29" grpId="0"/>
      <p:bldP spid="3" grpId="0" animBg="1"/>
      <p:bldP spid="30" grpId="0"/>
      <p:bldP spid="22" grpId="0"/>
      <p:bldP spid="32" grpId="0"/>
    </p:bldLst>
  </p:timing>
  <p:extLst>
    <p:ext uri="{E180D4A7-C9FB-4DFB-919C-405C955672EB}">
      <p14:showEvtLst xmlns:p14="http://schemas.microsoft.com/office/powerpoint/2010/main">
        <p14:playEvt time="134" objId="5"/>
        <p14:stopEvt time="30657"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1B09C9-F243-7D45-B991-F2F15C87F017}"/>
              </a:ext>
            </a:extLst>
          </p:cNvPr>
          <p:cNvSpPr>
            <a:spLocks noGrp="1"/>
          </p:cNvSpPr>
          <p:nvPr>
            <p:ph type="sldNum" sz="quarter" idx="12"/>
          </p:nvPr>
        </p:nvSpPr>
        <p:spPr/>
        <p:txBody>
          <a:bodyPr/>
          <a:lstStyle/>
          <a:p>
            <a:fld id="{BB86FE79-B0DA-433D-A67F-F5D6BFD13937}" type="slidenum">
              <a:rPr lang="en-US" smtClean="0"/>
              <a:pPr/>
              <a:t>15</a:t>
            </a:fld>
            <a:endParaRPr lang="en-US" dirty="0"/>
          </a:p>
        </p:txBody>
      </p:sp>
      <p:sp>
        <p:nvSpPr>
          <p:cNvPr id="7" name="矩形 6">
            <a:extLst>
              <a:ext uri="{FF2B5EF4-FFF2-40B4-BE49-F238E27FC236}">
                <a16:creationId xmlns:a16="http://schemas.microsoft.com/office/drawing/2014/main" id="{9EA35187-70F3-4BED-8E26-B80A779BF28F}"/>
              </a:ext>
            </a:extLst>
          </p:cNvPr>
          <p:cNvSpPr/>
          <p:nvPr/>
        </p:nvSpPr>
        <p:spPr>
          <a:xfrm>
            <a:off x="560675" y="3050435"/>
            <a:ext cx="11070659" cy="757130"/>
          </a:xfrm>
          <a:prstGeom prst="rect">
            <a:avLst/>
          </a:prstGeom>
          <a:noFill/>
          <a:effectLst/>
        </p:spPr>
        <p:txBody>
          <a:bodyPr wrap="none" lIns="91440" tIns="45720" rIns="91440" bIns="45720">
            <a:spAutoFit/>
          </a:bodyPr>
          <a:lstStyle/>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NFC: Perfect solution versus UHF RFID</a:t>
            </a:r>
            <a:endParaRPr lang="zh-CN" altLang="en-US"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endParaRPr>
          </a:p>
        </p:txBody>
      </p:sp>
      <p:sp>
        <p:nvSpPr>
          <p:cNvPr id="3" name="标题 2">
            <a:extLst>
              <a:ext uri="{FF2B5EF4-FFF2-40B4-BE49-F238E27FC236}">
                <a16:creationId xmlns:a16="http://schemas.microsoft.com/office/drawing/2014/main" id="{E6554FCF-B325-4401-9139-2EB1BCA50A8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636816942"/>
      </p:ext>
    </p:extLst>
  </p:cSld>
  <p:clrMapOvr>
    <a:masterClrMapping/>
  </p:clrMapOvr>
  <mc:AlternateContent xmlns:mc="http://schemas.openxmlformats.org/markup-compatibility/2006" xmlns:p14="http://schemas.microsoft.com/office/powerpoint/2010/main">
    <mc:Choice Requires="p14">
      <p:transition spd="slow" p14:dur="2000" advTm="16366"/>
    </mc:Choice>
    <mc:Fallback xmlns="">
      <p:transition spd="slow" advTm="16366"/>
    </mc:Fallback>
  </mc:AlternateContent>
  <p:extLst>
    <p:ext uri="{E180D4A7-C9FB-4DFB-919C-405C955672EB}">
      <p14:showEvtLst xmlns:p14="http://schemas.microsoft.com/office/powerpoint/2010/main">
        <p14:playEvt time="8" objId="2"/>
        <p14:stopEvt time="16366"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BD2DB3-0C91-42C3-9C1A-B7AA10418E5F}"/>
              </a:ext>
            </a:extLst>
          </p:cNvPr>
          <p:cNvSpPr>
            <a:spLocks noGrp="1"/>
          </p:cNvSpPr>
          <p:nvPr>
            <p:ph type="title"/>
          </p:nvPr>
        </p:nvSpPr>
        <p:spPr/>
        <p:txBody>
          <a:bodyPr/>
          <a:lstStyle/>
          <a:p>
            <a:r>
              <a:rPr lang="en-US" dirty="0"/>
              <a:t>Issues: Range and orientation</a:t>
            </a:r>
          </a:p>
        </p:txBody>
      </p:sp>
      <p:sp>
        <p:nvSpPr>
          <p:cNvPr id="4" name="灯片编号占位符 3">
            <a:extLst>
              <a:ext uri="{FF2B5EF4-FFF2-40B4-BE49-F238E27FC236}">
                <a16:creationId xmlns:a16="http://schemas.microsoft.com/office/drawing/2014/main" id="{B50A1F99-086C-4EED-9F85-C32E58A2D3BE}"/>
              </a:ext>
            </a:extLst>
          </p:cNvPr>
          <p:cNvSpPr>
            <a:spLocks noGrp="1"/>
          </p:cNvSpPr>
          <p:nvPr>
            <p:ph type="sldNum" sz="quarter" idx="12"/>
          </p:nvPr>
        </p:nvSpPr>
        <p:spPr/>
        <p:txBody>
          <a:bodyPr/>
          <a:lstStyle/>
          <a:p>
            <a:fld id="{BB86FE79-B0DA-433D-A67F-F5D6BFD13937}" type="slidenum">
              <a:rPr lang="en-US" smtClean="0"/>
              <a:pPr/>
              <a:t>16</a:t>
            </a:fld>
            <a:endParaRPr lang="en-US" dirty="0"/>
          </a:p>
        </p:txBody>
      </p:sp>
      <p:pic>
        <p:nvPicPr>
          <p:cNvPr id="6" name="Picture 2" descr="Magnetic Field Polarity - Dr. Pawluk | PEMF">
            <a:extLst>
              <a:ext uri="{FF2B5EF4-FFF2-40B4-BE49-F238E27FC236}">
                <a16:creationId xmlns:a16="http://schemas.microsoft.com/office/drawing/2014/main" id="{E9C87A6C-A9B2-4110-A478-B1A89E224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42" r="20991"/>
          <a:stretch/>
        </p:blipFill>
        <p:spPr bwMode="auto">
          <a:xfrm>
            <a:off x="6053255" y="1945871"/>
            <a:ext cx="5300545" cy="41108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hina HF Desktop RFID Reader Writer Cursor Output NXP Tag Block Data In Hexadecimal String supplier">
            <a:extLst>
              <a:ext uri="{FF2B5EF4-FFF2-40B4-BE49-F238E27FC236}">
                <a16:creationId xmlns:a16="http://schemas.microsoft.com/office/drawing/2014/main" id="{8B43A7A5-7ED7-4007-9C44-72AF0BD0AD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992"/>
          <a:stretch/>
        </p:blipFill>
        <p:spPr bwMode="auto">
          <a:xfrm>
            <a:off x="735046" y="2393125"/>
            <a:ext cx="5235437" cy="321633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7122FFB5-C825-4A92-ABEF-CF341D4F0D27}"/>
              </a:ext>
            </a:extLst>
          </p:cNvPr>
          <p:cNvSpPr/>
          <p:nvPr/>
        </p:nvSpPr>
        <p:spPr>
          <a:xfrm>
            <a:off x="8210019" y="2654755"/>
            <a:ext cx="987015" cy="28888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3">
            <a:extLst>
              <a:ext uri="{FF2B5EF4-FFF2-40B4-BE49-F238E27FC236}">
                <a16:creationId xmlns:a16="http://schemas.microsoft.com/office/drawing/2014/main" id="{2497A5F4-2C9A-4B24-A62C-CA5398F133FE}"/>
              </a:ext>
            </a:extLst>
          </p:cNvPr>
          <p:cNvSpPr txBox="1"/>
          <p:nvPr/>
        </p:nvSpPr>
        <p:spPr>
          <a:xfrm>
            <a:off x="2212515" y="6037870"/>
            <a:ext cx="2281395" cy="461665"/>
          </a:xfrm>
          <a:prstGeom prst="rect">
            <a:avLst/>
          </a:prstGeom>
        </p:spPr>
        <p:txBody>
          <a:bodyPr wrap="none">
            <a:spAutoFit/>
          </a:bodyPr>
          <a:lstStyle>
            <a:defPPr>
              <a:defRPr lang="en-US"/>
            </a:defPPr>
            <a:lvl1pPr algn="ctr">
              <a:defRPr sz="2400"/>
            </a:lvl1pPr>
          </a:lstStyle>
          <a:p>
            <a:r>
              <a:rPr lang="en-US" altLang="ja-JP" dirty="0"/>
              <a:t>Range &lt; 10 cm</a:t>
            </a:r>
          </a:p>
        </p:txBody>
      </p:sp>
      <p:sp>
        <p:nvSpPr>
          <p:cNvPr id="10" name="TextBox 23">
            <a:extLst>
              <a:ext uri="{FF2B5EF4-FFF2-40B4-BE49-F238E27FC236}">
                <a16:creationId xmlns:a16="http://schemas.microsoft.com/office/drawing/2014/main" id="{E9ACA43D-434C-4546-B0BB-74C9C08305EB}"/>
              </a:ext>
            </a:extLst>
          </p:cNvPr>
          <p:cNvSpPr txBox="1"/>
          <p:nvPr/>
        </p:nvSpPr>
        <p:spPr>
          <a:xfrm>
            <a:off x="6495228" y="6037870"/>
            <a:ext cx="4416595" cy="461665"/>
          </a:xfrm>
          <a:prstGeom prst="rect">
            <a:avLst/>
          </a:prstGeom>
        </p:spPr>
        <p:txBody>
          <a:bodyPr wrap="none">
            <a:spAutoFit/>
          </a:bodyPr>
          <a:lstStyle>
            <a:defPPr>
              <a:defRPr lang="en-US"/>
            </a:defPPr>
            <a:lvl1pPr algn="ctr">
              <a:defRPr sz="2400"/>
            </a:lvl1pPr>
          </a:lstStyle>
          <a:p>
            <a:r>
              <a:rPr lang="en-US" altLang="ja-JP" dirty="0"/>
              <a:t>Close loop field and orientation</a:t>
            </a:r>
          </a:p>
        </p:txBody>
      </p:sp>
      <p:sp>
        <p:nvSpPr>
          <p:cNvPr id="11" name="TextBox 23">
            <a:extLst>
              <a:ext uri="{FF2B5EF4-FFF2-40B4-BE49-F238E27FC236}">
                <a16:creationId xmlns:a16="http://schemas.microsoft.com/office/drawing/2014/main" id="{7727F3A2-C564-46D2-B3FE-1A868DD20331}"/>
              </a:ext>
            </a:extLst>
          </p:cNvPr>
          <p:cNvSpPr txBox="1"/>
          <p:nvPr/>
        </p:nvSpPr>
        <p:spPr>
          <a:xfrm>
            <a:off x="9362578" y="2568363"/>
            <a:ext cx="612668" cy="461665"/>
          </a:xfrm>
          <a:prstGeom prst="rect">
            <a:avLst/>
          </a:prstGeom>
        </p:spPr>
        <p:txBody>
          <a:bodyPr wrap="none">
            <a:spAutoFit/>
          </a:bodyPr>
          <a:lstStyle>
            <a:defPPr>
              <a:defRPr lang="en-US"/>
            </a:defPPr>
            <a:lvl1pPr algn="ctr">
              <a:defRPr sz="2400"/>
            </a:lvl1pPr>
          </a:lstStyle>
          <a:p>
            <a:r>
              <a:rPr lang="en-US" altLang="ja-JP" dirty="0"/>
              <a:t>tag</a:t>
            </a:r>
          </a:p>
        </p:txBody>
      </p:sp>
      <p:sp>
        <p:nvSpPr>
          <p:cNvPr id="5" name="矩形 4">
            <a:extLst>
              <a:ext uri="{FF2B5EF4-FFF2-40B4-BE49-F238E27FC236}">
                <a16:creationId xmlns:a16="http://schemas.microsoft.com/office/drawing/2014/main" id="{996FB55F-01A2-4BA2-A647-11F3AECF2ED5}"/>
              </a:ext>
            </a:extLst>
          </p:cNvPr>
          <p:cNvSpPr/>
          <p:nvPr/>
        </p:nvSpPr>
        <p:spPr>
          <a:xfrm>
            <a:off x="3898232" y="5136927"/>
            <a:ext cx="1928320"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a:extLst>
              <a:ext uri="{FF2B5EF4-FFF2-40B4-BE49-F238E27FC236}">
                <a16:creationId xmlns:a16="http://schemas.microsoft.com/office/drawing/2014/main" id="{9E058B60-56F5-4144-8634-7607433B74B1}"/>
              </a:ext>
            </a:extLst>
          </p:cNvPr>
          <p:cNvSpPr/>
          <p:nvPr/>
        </p:nvSpPr>
        <p:spPr>
          <a:xfrm rot="5400000">
            <a:off x="8210017" y="2638625"/>
            <a:ext cx="987015" cy="28888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72921223"/>
      </p:ext>
    </p:extLst>
  </p:cSld>
  <p:clrMapOvr>
    <a:masterClrMapping/>
  </p:clrMapOvr>
  <mc:AlternateContent xmlns:mc="http://schemas.openxmlformats.org/markup-compatibility/2006" xmlns:p14="http://schemas.microsoft.com/office/powerpoint/2010/main">
    <mc:Choice Requires="p14">
      <p:transition spd="slow" p14:dur="2000" advTm="50455"/>
    </mc:Choice>
    <mc:Fallback xmlns="">
      <p:transition spd="slow" advTm="504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p:bldP spid="11" grpId="0"/>
      <p:bldP spid="12" grpId="0" animBg="1"/>
      <p:bldP spid="12" grpId="1" animBg="1"/>
    </p:bldLst>
  </p:timing>
  <p:extLst>
    <p:ext uri="{E180D4A7-C9FB-4DFB-919C-405C955672EB}">
      <p14:showEvtLst xmlns:p14="http://schemas.microsoft.com/office/powerpoint/2010/main">
        <p14:playEvt time="0" objId="7"/>
        <p14:playEvt time="94" objId="7"/>
        <p14:pauseEvt time="27959" objId="7"/>
        <p14:seekEvt time="27959" objId="7" seek="27749"/>
        <p14:resumeEvt time="27960" objId="7"/>
        <p14:pauseEvt time="30660" objId="7"/>
        <p14:stopEvt time="50455"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1B09C9-F243-7D45-B991-F2F15C87F017}"/>
              </a:ext>
            </a:extLst>
          </p:cNvPr>
          <p:cNvSpPr>
            <a:spLocks noGrp="1"/>
          </p:cNvSpPr>
          <p:nvPr>
            <p:ph type="sldNum" sz="quarter" idx="12"/>
          </p:nvPr>
        </p:nvSpPr>
        <p:spPr/>
        <p:txBody>
          <a:bodyPr/>
          <a:lstStyle/>
          <a:p>
            <a:fld id="{BB86FE79-B0DA-433D-A67F-F5D6BFD13937}" type="slidenum">
              <a:rPr lang="en-US" smtClean="0"/>
              <a:pPr/>
              <a:t>17</a:t>
            </a:fld>
            <a:endParaRPr lang="en-US" dirty="0"/>
          </a:p>
        </p:txBody>
      </p:sp>
      <p:sp>
        <p:nvSpPr>
          <p:cNvPr id="7" name="矩形 6">
            <a:extLst>
              <a:ext uri="{FF2B5EF4-FFF2-40B4-BE49-F238E27FC236}">
                <a16:creationId xmlns:a16="http://schemas.microsoft.com/office/drawing/2014/main" id="{9EA35187-70F3-4BED-8E26-B80A779BF28F}"/>
              </a:ext>
            </a:extLst>
          </p:cNvPr>
          <p:cNvSpPr/>
          <p:nvPr/>
        </p:nvSpPr>
        <p:spPr>
          <a:xfrm>
            <a:off x="890094" y="2718036"/>
            <a:ext cx="10411825" cy="1421928"/>
          </a:xfrm>
          <a:prstGeom prst="rect">
            <a:avLst/>
          </a:prstGeom>
          <a:noFill/>
          <a:effectLst/>
        </p:spPr>
        <p:txBody>
          <a:bodyPr wrap="none" lIns="91440" tIns="45720" rIns="91440" bIns="45720">
            <a:spAutoFit/>
          </a:bodyPr>
          <a:lstStyle/>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NFC+: range 3m, random orientation,</a:t>
            </a:r>
          </a:p>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99.9% accuracy</a:t>
            </a:r>
          </a:p>
        </p:txBody>
      </p:sp>
      <p:sp>
        <p:nvSpPr>
          <p:cNvPr id="3" name="标题 2">
            <a:extLst>
              <a:ext uri="{FF2B5EF4-FFF2-40B4-BE49-F238E27FC236}">
                <a16:creationId xmlns:a16="http://schemas.microsoft.com/office/drawing/2014/main" id="{E6554FCF-B325-4401-9139-2EB1BCA50A8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890698914"/>
      </p:ext>
    </p:extLst>
  </p:cSld>
  <p:clrMapOvr>
    <a:masterClrMapping/>
  </p:clrMapOvr>
  <mc:AlternateContent xmlns:mc="http://schemas.openxmlformats.org/markup-compatibility/2006" xmlns:p14="http://schemas.microsoft.com/office/powerpoint/2010/main">
    <mc:Choice Requires="p14">
      <p:transition spd="slow" p14:dur="2000" advTm="14987"/>
    </mc:Choice>
    <mc:Fallback xmlns="">
      <p:transition spd="slow" advTm="14987"/>
    </mc:Fallback>
  </mc:AlternateContent>
  <p:extLst>
    <p:ext uri="{E180D4A7-C9FB-4DFB-919C-405C955672EB}">
      <p14:showEvtLst xmlns:p14="http://schemas.microsoft.com/office/powerpoint/2010/main">
        <p14:playEvt time="165" objId="2"/>
        <p14:stopEvt time="14987"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BC4ED5-4E7D-48E3-AEFF-E50E0A553B4F}"/>
              </a:ext>
            </a:extLst>
          </p:cNvPr>
          <p:cNvSpPr>
            <a:spLocks noGrp="1"/>
          </p:cNvSpPr>
          <p:nvPr>
            <p:ph type="title"/>
          </p:nvPr>
        </p:nvSpPr>
        <p:spPr/>
        <p:txBody>
          <a:bodyPr>
            <a:normAutofit/>
          </a:bodyPr>
          <a:lstStyle/>
          <a:p>
            <a:r>
              <a:rPr lang="en-US" dirty="0"/>
              <a:t>NFC system: coupling effect</a:t>
            </a:r>
          </a:p>
        </p:txBody>
      </p:sp>
      <p:sp>
        <p:nvSpPr>
          <p:cNvPr id="4" name="灯片编号占位符 3">
            <a:extLst>
              <a:ext uri="{FF2B5EF4-FFF2-40B4-BE49-F238E27FC236}">
                <a16:creationId xmlns:a16="http://schemas.microsoft.com/office/drawing/2014/main" id="{E4F70335-CB1D-4571-BCE3-3C1B73090323}"/>
              </a:ext>
            </a:extLst>
          </p:cNvPr>
          <p:cNvSpPr>
            <a:spLocks noGrp="1"/>
          </p:cNvSpPr>
          <p:nvPr>
            <p:ph type="sldNum" sz="quarter" idx="12"/>
          </p:nvPr>
        </p:nvSpPr>
        <p:spPr/>
        <p:txBody>
          <a:bodyPr/>
          <a:lstStyle/>
          <a:p>
            <a:fld id="{BB86FE79-B0DA-433D-A67F-F5D6BFD13937}" type="slidenum">
              <a:rPr lang="en-US" smtClean="0"/>
              <a:pPr/>
              <a:t>18</a:t>
            </a:fld>
            <a:endParaRPr lang="en-US" dirty="0"/>
          </a:p>
        </p:txBody>
      </p:sp>
      <p:cxnSp>
        <p:nvCxnSpPr>
          <p:cNvPr id="5" name="连接符: 肘形 4">
            <a:extLst>
              <a:ext uri="{FF2B5EF4-FFF2-40B4-BE49-F238E27FC236}">
                <a16:creationId xmlns:a16="http://schemas.microsoft.com/office/drawing/2014/main" id="{5C73BE09-A447-445B-8D11-FB63724606D4}"/>
              </a:ext>
            </a:extLst>
          </p:cNvPr>
          <p:cNvCxnSpPr>
            <a:cxnSpLocks/>
          </p:cNvCxnSpPr>
          <p:nvPr/>
        </p:nvCxnSpPr>
        <p:spPr>
          <a:xfrm rot="16200000" flipH="1">
            <a:off x="7620055" y="4139770"/>
            <a:ext cx="878366" cy="1029538"/>
          </a:xfrm>
          <a:prstGeom prst="bentConnector2">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814F1D95-F651-409A-9501-E9F419D5478B}"/>
              </a:ext>
            </a:extLst>
          </p:cNvPr>
          <p:cNvCxnSpPr/>
          <p:nvPr/>
        </p:nvCxnSpPr>
        <p:spPr>
          <a:xfrm flipH="1">
            <a:off x="7783513" y="4215355"/>
            <a:ext cx="79049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5">
            <a:extLst>
              <a:ext uri="{FF2B5EF4-FFF2-40B4-BE49-F238E27FC236}">
                <a16:creationId xmlns:a16="http://schemas.microsoft.com/office/drawing/2014/main" id="{24D83042-E21E-4772-9873-AE6B654A2FBB}"/>
              </a:ext>
            </a:extLst>
          </p:cNvPr>
          <p:cNvSpPr txBox="1"/>
          <p:nvPr/>
        </p:nvSpPr>
        <p:spPr>
          <a:xfrm>
            <a:off x="2509783" y="5232361"/>
            <a:ext cx="1468922"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Reader</a:t>
            </a:r>
          </a:p>
        </p:txBody>
      </p:sp>
      <p:sp>
        <p:nvSpPr>
          <p:cNvPr id="8" name="Rectangle 6">
            <a:extLst>
              <a:ext uri="{FF2B5EF4-FFF2-40B4-BE49-F238E27FC236}">
                <a16:creationId xmlns:a16="http://schemas.microsoft.com/office/drawing/2014/main" id="{D3FA142A-0DBD-4039-AC88-739A00D37C5E}"/>
              </a:ext>
            </a:extLst>
          </p:cNvPr>
          <p:cNvSpPr/>
          <p:nvPr/>
        </p:nvSpPr>
        <p:spPr>
          <a:xfrm>
            <a:off x="8261966" y="4109661"/>
            <a:ext cx="627047" cy="1109903"/>
          </a:xfrm>
          <a:prstGeom prst="rect">
            <a:avLst/>
          </a:prstGeom>
          <a:solidFill>
            <a:schemeClr val="bg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9" name="TextBox 7">
            <a:extLst>
              <a:ext uri="{FF2B5EF4-FFF2-40B4-BE49-F238E27FC236}">
                <a16:creationId xmlns:a16="http://schemas.microsoft.com/office/drawing/2014/main" id="{25DDBF0C-54A4-4003-8670-482B4D4175B4}"/>
              </a:ext>
            </a:extLst>
          </p:cNvPr>
          <p:cNvSpPr txBox="1"/>
          <p:nvPr/>
        </p:nvSpPr>
        <p:spPr>
          <a:xfrm>
            <a:off x="8212043" y="5232361"/>
            <a:ext cx="797591" cy="523220"/>
          </a:xfrm>
          <a:prstGeom prst="rect">
            <a:avLst/>
          </a:prstGeom>
          <a:noFill/>
        </p:spPr>
        <p:txBody>
          <a:bodyPr wrap="none" rtlCol="0">
            <a:spAutoFit/>
          </a:bodyPr>
          <a:lstStyle/>
          <a:p>
            <a:pPr algn="ctr"/>
            <a:r>
              <a:rPr lang="en-US" sz="2800" b="1" dirty="0">
                <a:latin typeface="Arial" panose="020B0604020202020204" pitchFamily="34" charset="0"/>
                <a:cs typeface="Arial" panose="020B0604020202020204" pitchFamily="34" charset="0"/>
              </a:rPr>
              <a:t>Tag</a:t>
            </a:r>
          </a:p>
        </p:txBody>
      </p:sp>
      <p:grpSp>
        <p:nvGrpSpPr>
          <p:cNvPr id="10" name="Group 9">
            <a:extLst>
              <a:ext uri="{FF2B5EF4-FFF2-40B4-BE49-F238E27FC236}">
                <a16:creationId xmlns:a16="http://schemas.microsoft.com/office/drawing/2014/main" id="{C2F7B23B-27C9-437A-851E-11E243B7770D}"/>
              </a:ext>
            </a:extLst>
          </p:cNvPr>
          <p:cNvGrpSpPr/>
          <p:nvPr/>
        </p:nvGrpSpPr>
        <p:grpSpPr>
          <a:xfrm>
            <a:off x="8442804" y="4305005"/>
            <a:ext cx="256686" cy="680731"/>
            <a:chOff x="7805056" y="1778907"/>
            <a:chExt cx="202475" cy="425638"/>
          </a:xfrm>
        </p:grpSpPr>
        <p:sp>
          <p:nvSpPr>
            <p:cNvPr id="11" name="Triangle 49">
              <a:extLst>
                <a:ext uri="{FF2B5EF4-FFF2-40B4-BE49-F238E27FC236}">
                  <a16:creationId xmlns:a16="http://schemas.microsoft.com/office/drawing/2014/main" id="{F9C6622C-8D35-4335-A181-0B585E7FB1A9}"/>
                </a:ext>
              </a:extLst>
            </p:cNvPr>
            <p:cNvSpPr/>
            <p:nvPr/>
          </p:nvSpPr>
          <p:spPr>
            <a:xfrm rot="10800000">
              <a:off x="7805056" y="1926481"/>
              <a:ext cx="202475" cy="1371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   </a:t>
              </a:r>
            </a:p>
          </p:txBody>
        </p:sp>
        <p:cxnSp>
          <p:nvCxnSpPr>
            <p:cNvPr id="12" name="Straight Connector 50">
              <a:extLst>
                <a:ext uri="{FF2B5EF4-FFF2-40B4-BE49-F238E27FC236}">
                  <a16:creationId xmlns:a16="http://schemas.microsoft.com/office/drawing/2014/main" id="{15EF2D0A-1D92-48B4-8FC1-08B0D683FC71}"/>
                </a:ext>
              </a:extLst>
            </p:cNvPr>
            <p:cNvCxnSpPr>
              <a:cxnSpLocks/>
            </p:cNvCxnSpPr>
            <p:nvPr/>
          </p:nvCxnSpPr>
          <p:spPr>
            <a:xfrm flipV="1">
              <a:off x="7809986" y="2071736"/>
              <a:ext cx="191014" cy="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1">
              <a:extLst>
                <a:ext uri="{FF2B5EF4-FFF2-40B4-BE49-F238E27FC236}">
                  <a16:creationId xmlns:a16="http://schemas.microsoft.com/office/drawing/2014/main" id="{F09CAB76-AFE0-44E9-9C9D-552A6AE938B1}"/>
                </a:ext>
              </a:extLst>
            </p:cNvPr>
            <p:cNvCxnSpPr>
              <a:cxnSpLocks/>
            </p:cNvCxnSpPr>
            <p:nvPr/>
          </p:nvCxnSpPr>
          <p:spPr>
            <a:xfrm flipV="1">
              <a:off x="7906068" y="1778907"/>
              <a:ext cx="0" cy="13934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52">
              <a:extLst>
                <a:ext uri="{FF2B5EF4-FFF2-40B4-BE49-F238E27FC236}">
                  <a16:creationId xmlns:a16="http://schemas.microsoft.com/office/drawing/2014/main" id="{E02F17FC-D7D6-4922-B9CC-810E51B9ED3C}"/>
                </a:ext>
              </a:extLst>
            </p:cNvPr>
            <p:cNvCxnSpPr>
              <a:cxnSpLocks/>
            </p:cNvCxnSpPr>
            <p:nvPr/>
          </p:nvCxnSpPr>
          <p:spPr>
            <a:xfrm flipV="1">
              <a:off x="7904179" y="2065205"/>
              <a:ext cx="0" cy="13934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6">
            <a:extLst>
              <a:ext uri="{FF2B5EF4-FFF2-40B4-BE49-F238E27FC236}">
                <a16:creationId xmlns:a16="http://schemas.microsoft.com/office/drawing/2014/main" id="{3865C2C7-B2B9-4230-97B6-BF2306DB9911}"/>
              </a:ext>
            </a:extLst>
          </p:cNvPr>
          <p:cNvGrpSpPr/>
          <p:nvPr/>
        </p:nvGrpSpPr>
        <p:grpSpPr>
          <a:xfrm>
            <a:off x="9371986" y="4202523"/>
            <a:ext cx="232819" cy="891197"/>
            <a:chOff x="4100696" y="2333922"/>
            <a:chExt cx="246065" cy="1540002"/>
          </a:xfrm>
        </p:grpSpPr>
        <p:sp>
          <p:nvSpPr>
            <p:cNvPr id="16" name="Rectangle 37">
              <a:extLst>
                <a:ext uri="{FF2B5EF4-FFF2-40B4-BE49-F238E27FC236}">
                  <a16:creationId xmlns:a16="http://schemas.microsoft.com/office/drawing/2014/main" id="{F41E30D2-9F2F-4CB3-B455-968FAED86341}"/>
                </a:ext>
              </a:extLst>
            </p:cNvPr>
            <p:cNvSpPr/>
            <p:nvPr/>
          </p:nvSpPr>
          <p:spPr>
            <a:xfrm>
              <a:off x="4100696" y="2606103"/>
              <a:ext cx="246065" cy="916879"/>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cxnSp>
          <p:nvCxnSpPr>
            <p:cNvPr id="17" name="Straight Connector 38">
              <a:extLst>
                <a:ext uri="{FF2B5EF4-FFF2-40B4-BE49-F238E27FC236}">
                  <a16:creationId xmlns:a16="http://schemas.microsoft.com/office/drawing/2014/main" id="{0EB7D255-DBCE-4816-B837-2212D613755D}"/>
                </a:ext>
              </a:extLst>
            </p:cNvPr>
            <p:cNvCxnSpPr>
              <a:cxnSpLocks/>
            </p:cNvCxnSpPr>
            <p:nvPr/>
          </p:nvCxnSpPr>
          <p:spPr>
            <a:xfrm>
              <a:off x="4223711" y="2333922"/>
              <a:ext cx="0" cy="2721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39">
              <a:extLst>
                <a:ext uri="{FF2B5EF4-FFF2-40B4-BE49-F238E27FC236}">
                  <a16:creationId xmlns:a16="http://schemas.microsoft.com/office/drawing/2014/main" id="{902E393F-844A-46FC-962C-7A91AF4F379A}"/>
                </a:ext>
              </a:extLst>
            </p:cNvPr>
            <p:cNvCxnSpPr>
              <a:cxnSpLocks/>
            </p:cNvCxnSpPr>
            <p:nvPr/>
          </p:nvCxnSpPr>
          <p:spPr>
            <a:xfrm>
              <a:off x="4229727" y="3530410"/>
              <a:ext cx="0" cy="34351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7">
            <a:extLst>
              <a:ext uri="{FF2B5EF4-FFF2-40B4-BE49-F238E27FC236}">
                <a16:creationId xmlns:a16="http://schemas.microsoft.com/office/drawing/2014/main" id="{85F89914-335B-4D95-84F4-2CE88B175325}"/>
              </a:ext>
            </a:extLst>
          </p:cNvPr>
          <p:cNvCxnSpPr>
            <a:cxnSpLocks/>
          </p:cNvCxnSpPr>
          <p:nvPr/>
        </p:nvCxnSpPr>
        <p:spPr>
          <a:xfrm>
            <a:off x="8885838" y="4215355"/>
            <a:ext cx="62090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8">
            <a:extLst>
              <a:ext uri="{FF2B5EF4-FFF2-40B4-BE49-F238E27FC236}">
                <a16:creationId xmlns:a16="http://schemas.microsoft.com/office/drawing/2014/main" id="{3A6AE953-36D2-441C-8438-891CCA1EAE03}"/>
              </a:ext>
            </a:extLst>
          </p:cNvPr>
          <p:cNvCxnSpPr>
            <a:cxnSpLocks/>
          </p:cNvCxnSpPr>
          <p:nvPr/>
        </p:nvCxnSpPr>
        <p:spPr>
          <a:xfrm>
            <a:off x="8893776" y="5093722"/>
            <a:ext cx="62090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19">
            <a:extLst>
              <a:ext uri="{FF2B5EF4-FFF2-40B4-BE49-F238E27FC236}">
                <a16:creationId xmlns:a16="http://schemas.microsoft.com/office/drawing/2014/main" id="{D3D5A74E-ABCD-4E91-96D3-D401417B6DA3}"/>
              </a:ext>
            </a:extLst>
          </p:cNvPr>
          <p:cNvCxnSpPr>
            <a:cxnSpLocks/>
          </p:cNvCxnSpPr>
          <p:nvPr/>
        </p:nvCxnSpPr>
        <p:spPr>
          <a:xfrm flipV="1">
            <a:off x="9191243" y="4348426"/>
            <a:ext cx="631002" cy="504019"/>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Isosceles Triangle 69">
            <a:extLst>
              <a:ext uri="{FF2B5EF4-FFF2-40B4-BE49-F238E27FC236}">
                <a16:creationId xmlns:a16="http://schemas.microsoft.com/office/drawing/2014/main" id="{8E96C460-122A-4D31-ABEA-494F200F966A}"/>
              </a:ext>
            </a:extLst>
          </p:cNvPr>
          <p:cNvSpPr/>
          <p:nvPr/>
        </p:nvSpPr>
        <p:spPr>
          <a:xfrm rot="5400000">
            <a:off x="4303907" y="4951539"/>
            <a:ext cx="213658" cy="281378"/>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1">
                <a:extLst>
                  <a:ext uri="{FF2B5EF4-FFF2-40B4-BE49-F238E27FC236}">
                    <a16:creationId xmlns:a16="http://schemas.microsoft.com/office/drawing/2014/main" id="{BD965122-7A27-4F2F-A7E1-44FDAEDD2D47}"/>
                  </a:ext>
                </a:extLst>
              </p:cNvPr>
              <p:cNvSpPr txBox="1"/>
              <p:nvPr/>
            </p:nvSpPr>
            <p:spPr>
              <a:xfrm>
                <a:off x="3792395" y="5089340"/>
                <a:ext cx="2017887" cy="400110"/>
              </a:xfrm>
              <a:prstGeom prst="rect">
                <a:avLst/>
              </a:prstGeom>
              <a:noFill/>
            </p:spPr>
            <p:txBody>
              <a:bodyPr wrap="square" rtlCol="0">
                <a:spAutoFit/>
              </a:bodyPr>
              <a:lstStyle/>
              <a:p>
                <a:pPr algn="ctr"/>
                <a:r>
                  <a:rPr lang="en-US" sz="2000" b="1" i="1" dirty="0">
                    <a:solidFill>
                      <a:srgbClr val="0070C0"/>
                    </a:solidFill>
                    <a:latin typeface="Arial" panose="020B0604020202020204" pitchFamily="34" charset="0"/>
                    <a:cs typeface="Arial" panose="020B0604020202020204" pitchFamily="34" charset="0"/>
                  </a:rPr>
                  <a:t>input current </a:t>
                </a:r>
                <a14:m>
                  <m:oMath xmlns:m="http://schemas.openxmlformats.org/officeDocument/2006/math">
                    <m:r>
                      <a:rPr lang="en-US" sz="2000" b="1" i="1">
                        <a:solidFill>
                          <a:srgbClr val="0070C0"/>
                        </a:solidFill>
                        <a:latin typeface="Cambria Math" panose="02040503050406030204" pitchFamily="18" charset="0"/>
                      </a:rPr>
                      <m:t>𝒊</m:t>
                    </m:r>
                  </m:oMath>
                </a14:m>
                <a:r>
                  <a:rPr lang="en-US" sz="2000" b="1" dirty="0">
                    <a:solidFill>
                      <a:srgbClr val="0070C0"/>
                    </a:solidFill>
                    <a:latin typeface="Arial" panose="020B0604020202020204" pitchFamily="34" charset="0"/>
                    <a:cs typeface="Arial" panose="020B0604020202020204" pitchFamily="34" charset="0"/>
                  </a:rPr>
                  <a:t> </a:t>
                </a:r>
              </a:p>
            </p:txBody>
          </p:sp>
        </mc:Choice>
        <mc:Fallback xmlns="">
          <p:sp>
            <p:nvSpPr>
              <p:cNvPr id="23" name="TextBox 21">
                <a:extLst>
                  <a:ext uri="{FF2B5EF4-FFF2-40B4-BE49-F238E27FC236}">
                    <a16:creationId xmlns:a16="http://schemas.microsoft.com/office/drawing/2014/main" id="{BD965122-7A27-4F2F-A7E1-44FDAEDD2D47}"/>
                  </a:ext>
                </a:extLst>
              </p:cNvPr>
              <p:cNvSpPr txBox="1">
                <a:spLocks noRot="1" noChangeAspect="1" noMove="1" noResize="1" noEditPoints="1" noAdjustHandles="1" noChangeArrowheads="1" noChangeShapeType="1" noTextEdit="1"/>
              </p:cNvSpPr>
              <p:nvPr/>
            </p:nvSpPr>
            <p:spPr>
              <a:xfrm>
                <a:off x="3792395" y="5089340"/>
                <a:ext cx="2017887" cy="400110"/>
              </a:xfrm>
              <a:prstGeom prst="rect">
                <a:avLst/>
              </a:prstGeom>
              <a:blipFill>
                <a:blip r:embed="rId7"/>
                <a:stretch>
                  <a:fillRect l="-302" t="-757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32">
                <a:extLst>
                  <a:ext uri="{FF2B5EF4-FFF2-40B4-BE49-F238E27FC236}">
                    <a16:creationId xmlns:a16="http://schemas.microsoft.com/office/drawing/2014/main" id="{DCEE816A-9699-454C-9666-2CD062EB2ED3}"/>
                  </a:ext>
                </a:extLst>
              </p:cNvPr>
              <p:cNvSpPr txBox="1"/>
              <p:nvPr/>
            </p:nvSpPr>
            <p:spPr>
              <a:xfrm>
                <a:off x="5579508" y="4511678"/>
                <a:ext cx="2059300" cy="707886"/>
              </a:xfrm>
              <a:prstGeom prst="rect">
                <a:avLst/>
              </a:prstGeom>
              <a:noFill/>
            </p:spPr>
            <p:txBody>
              <a:bodyPr wrap="square" rtlCol="0">
                <a:spAutoFit/>
              </a:bodyPr>
              <a:lstStyle>
                <a:defPPr>
                  <a:defRPr lang="en-US"/>
                </a:defPPr>
                <a:lvl1pPr>
                  <a:defRPr sz="2000" b="1" i="0">
                    <a:solidFill>
                      <a:schemeClr val="accent1"/>
                    </a:solidFill>
                    <a:latin typeface="Cambria Math" panose="02040503050406030204" pitchFamily="18" charset="0"/>
                  </a:defRPr>
                </a:lvl1pPr>
              </a:lstStyle>
              <a:p>
                <a:pPr algn="ctr"/>
                <a:r>
                  <a:rPr lang="en-US" dirty="0">
                    <a:solidFill>
                      <a:srgbClr val="7030A0"/>
                    </a:solidFill>
                    <a:latin typeface="Arial" panose="020B0604020202020204" pitchFamily="34" charset="0"/>
                    <a:cs typeface="Arial" panose="020B0604020202020204" pitchFamily="34" charset="0"/>
                  </a:rPr>
                  <a:t>Coupling </a:t>
                </a:r>
              </a:p>
              <a:p>
                <a:pPr algn="ctr"/>
                <a:r>
                  <a:rPr lang="en-US" dirty="0">
                    <a:solidFill>
                      <a:srgbClr val="7030A0"/>
                    </a:solidFill>
                    <a:latin typeface="Arial" panose="020B0604020202020204" pitchFamily="34" charset="0"/>
                    <a:cs typeface="Arial" panose="020B0604020202020204" pitchFamily="34" charset="0"/>
                  </a:rPr>
                  <a:t>co-eff. </a:t>
                </a:r>
                <a14:m>
                  <m:oMath xmlns:m="http://schemas.openxmlformats.org/officeDocument/2006/math">
                    <m:r>
                      <a:rPr lang="en-US" b="1" i="1" smtClean="0">
                        <a:solidFill>
                          <a:srgbClr val="7030A0"/>
                        </a:solidFill>
                        <a:latin typeface="Cambria Math" panose="02040503050406030204" pitchFamily="18" charset="0"/>
                      </a:rPr>
                      <m:t>𝒌</m:t>
                    </m:r>
                  </m:oMath>
                </a14:m>
                <a:endParaRPr lang="en-US" dirty="0">
                  <a:solidFill>
                    <a:srgbClr val="7030A0"/>
                  </a:solidFill>
                  <a:latin typeface="Arial" panose="020B0604020202020204" pitchFamily="34" charset="0"/>
                  <a:cs typeface="Arial" panose="020B0604020202020204" pitchFamily="34" charset="0"/>
                </a:endParaRPr>
              </a:p>
            </p:txBody>
          </p:sp>
        </mc:Choice>
        <mc:Fallback xmlns="">
          <p:sp>
            <p:nvSpPr>
              <p:cNvPr id="24" name="TextBox 32">
                <a:extLst>
                  <a:ext uri="{FF2B5EF4-FFF2-40B4-BE49-F238E27FC236}">
                    <a16:creationId xmlns:a16="http://schemas.microsoft.com/office/drawing/2014/main" id="{DCEE816A-9699-454C-9666-2CD062EB2ED3}"/>
                  </a:ext>
                </a:extLst>
              </p:cNvPr>
              <p:cNvSpPr txBox="1">
                <a:spLocks noRot="1" noChangeAspect="1" noMove="1" noResize="1" noEditPoints="1" noAdjustHandles="1" noChangeArrowheads="1" noChangeShapeType="1" noTextEdit="1"/>
              </p:cNvSpPr>
              <p:nvPr/>
            </p:nvSpPr>
            <p:spPr>
              <a:xfrm>
                <a:off x="5579508" y="4511678"/>
                <a:ext cx="2059300" cy="707886"/>
              </a:xfrm>
              <a:prstGeom prst="rect">
                <a:avLst/>
              </a:prstGeom>
              <a:blipFill>
                <a:blip r:embed="rId8"/>
                <a:stretch>
                  <a:fillRect t="-3448" b="-15517"/>
                </a:stretch>
              </a:blipFill>
            </p:spPr>
            <p:txBody>
              <a:bodyPr/>
              <a:lstStyle/>
              <a:p>
                <a:r>
                  <a:rPr lang="en-US">
                    <a:noFill/>
                  </a:rPr>
                  <a:t> </a:t>
                </a:r>
              </a:p>
            </p:txBody>
          </p:sp>
        </mc:Fallback>
      </mc:AlternateContent>
      <p:sp>
        <p:nvSpPr>
          <p:cNvPr id="25" name="TextBox 27">
            <a:extLst>
              <a:ext uri="{FF2B5EF4-FFF2-40B4-BE49-F238E27FC236}">
                <a16:creationId xmlns:a16="http://schemas.microsoft.com/office/drawing/2014/main" id="{E1ECC733-19D8-4345-A1E8-D7C121F27DB9}"/>
              </a:ext>
            </a:extLst>
          </p:cNvPr>
          <p:cNvSpPr txBox="1"/>
          <p:nvPr/>
        </p:nvSpPr>
        <p:spPr>
          <a:xfrm>
            <a:off x="9606894" y="4498958"/>
            <a:ext cx="81564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Load</a:t>
            </a:r>
          </a:p>
        </p:txBody>
      </p:sp>
      <p:pic>
        <p:nvPicPr>
          <p:cNvPr id="26" name="Picture 57">
            <a:extLst>
              <a:ext uri="{FF2B5EF4-FFF2-40B4-BE49-F238E27FC236}">
                <a16:creationId xmlns:a16="http://schemas.microsoft.com/office/drawing/2014/main" id="{084F8947-8705-4C90-8FBB-B1ABAFEB687A}"/>
              </a:ext>
            </a:extLst>
          </p:cNvPr>
          <p:cNvPicPr>
            <a:picLocks noChangeAspect="1"/>
          </p:cNvPicPr>
          <p:nvPr/>
        </p:nvPicPr>
        <p:blipFill>
          <a:blip r:embed="rId9"/>
          <a:stretch>
            <a:fillRect/>
          </a:stretch>
        </p:blipFill>
        <p:spPr>
          <a:xfrm>
            <a:off x="2788305" y="4645903"/>
            <a:ext cx="911878" cy="469187"/>
          </a:xfrm>
          <a:prstGeom prst="rect">
            <a:avLst/>
          </a:prstGeom>
        </p:spPr>
      </p:pic>
      <p:sp>
        <p:nvSpPr>
          <p:cNvPr id="27" name="任意多边形: 形状 26">
            <a:extLst>
              <a:ext uri="{FF2B5EF4-FFF2-40B4-BE49-F238E27FC236}">
                <a16:creationId xmlns:a16="http://schemas.microsoft.com/office/drawing/2014/main" id="{5A59AA66-5F87-4609-B6E5-75B788C756C0}"/>
              </a:ext>
            </a:extLst>
          </p:cNvPr>
          <p:cNvSpPr/>
          <p:nvPr/>
        </p:nvSpPr>
        <p:spPr>
          <a:xfrm>
            <a:off x="4531127" y="2564119"/>
            <a:ext cx="1162054" cy="2093644"/>
          </a:xfrm>
          <a:custGeom>
            <a:avLst/>
            <a:gdLst>
              <a:gd name="connsiteX0" fmla="*/ 0 w 486632"/>
              <a:gd name="connsiteY0" fmla="*/ 967514 h 1050343"/>
              <a:gd name="connsiteX1" fmla="*/ 185737 w 486632"/>
              <a:gd name="connsiteY1" fmla="*/ 726 h 1050343"/>
              <a:gd name="connsiteX2" fmla="*/ 352425 w 486632"/>
              <a:gd name="connsiteY2" fmla="*/ 805589 h 1050343"/>
              <a:gd name="connsiteX3" fmla="*/ 171450 w 486632"/>
              <a:gd name="connsiteY3" fmla="*/ 591276 h 1050343"/>
              <a:gd name="connsiteX4" fmla="*/ 404812 w 486632"/>
              <a:gd name="connsiteY4" fmla="*/ 15014 h 1050343"/>
              <a:gd name="connsiteX5" fmla="*/ 485775 w 486632"/>
              <a:gd name="connsiteY5" fmla="*/ 981801 h 1050343"/>
              <a:gd name="connsiteX6" fmla="*/ 447675 w 486632"/>
              <a:gd name="connsiteY6" fmla="*/ 981801 h 1050343"/>
              <a:gd name="connsiteX0" fmla="*/ 0 w 492247"/>
              <a:gd name="connsiteY0" fmla="*/ 967514 h 1085273"/>
              <a:gd name="connsiteX1" fmla="*/ 185737 w 492247"/>
              <a:gd name="connsiteY1" fmla="*/ 726 h 1085273"/>
              <a:gd name="connsiteX2" fmla="*/ 352425 w 492247"/>
              <a:gd name="connsiteY2" fmla="*/ 805589 h 1085273"/>
              <a:gd name="connsiteX3" fmla="*/ 171450 w 492247"/>
              <a:gd name="connsiteY3" fmla="*/ 591276 h 1085273"/>
              <a:gd name="connsiteX4" fmla="*/ 404812 w 492247"/>
              <a:gd name="connsiteY4" fmla="*/ 15014 h 1085273"/>
              <a:gd name="connsiteX5" fmla="*/ 485775 w 492247"/>
              <a:gd name="connsiteY5" fmla="*/ 981801 h 1085273"/>
              <a:gd name="connsiteX6" fmla="*/ 483394 w 492247"/>
              <a:gd name="connsiteY6" fmla="*/ 1067526 h 1085273"/>
              <a:gd name="connsiteX0" fmla="*/ 0 w 485775"/>
              <a:gd name="connsiteY0" fmla="*/ 967514 h 981801"/>
              <a:gd name="connsiteX1" fmla="*/ 185737 w 485775"/>
              <a:gd name="connsiteY1" fmla="*/ 726 h 981801"/>
              <a:gd name="connsiteX2" fmla="*/ 352425 w 485775"/>
              <a:gd name="connsiteY2" fmla="*/ 805589 h 981801"/>
              <a:gd name="connsiteX3" fmla="*/ 171450 w 485775"/>
              <a:gd name="connsiteY3" fmla="*/ 591276 h 981801"/>
              <a:gd name="connsiteX4" fmla="*/ 404812 w 485775"/>
              <a:gd name="connsiteY4" fmla="*/ 15014 h 981801"/>
              <a:gd name="connsiteX5" fmla="*/ 485775 w 485775"/>
              <a:gd name="connsiteY5" fmla="*/ 981801 h 981801"/>
              <a:gd name="connsiteX0" fmla="*/ 0 w 485775"/>
              <a:gd name="connsiteY0" fmla="*/ 967514 h 981801"/>
              <a:gd name="connsiteX1" fmla="*/ 111918 w 485775"/>
              <a:gd name="connsiteY1" fmla="*/ 726 h 981801"/>
              <a:gd name="connsiteX2" fmla="*/ 352425 w 485775"/>
              <a:gd name="connsiteY2" fmla="*/ 805589 h 981801"/>
              <a:gd name="connsiteX3" fmla="*/ 171450 w 485775"/>
              <a:gd name="connsiteY3" fmla="*/ 591276 h 981801"/>
              <a:gd name="connsiteX4" fmla="*/ 404812 w 485775"/>
              <a:gd name="connsiteY4" fmla="*/ 15014 h 981801"/>
              <a:gd name="connsiteX5" fmla="*/ 485775 w 485775"/>
              <a:gd name="connsiteY5" fmla="*/ 981801 h 981801"/>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7765 h 982052"/>
              <a:gd name="connsiteX1" fmla="*/ 111918 w 485775"/>
              <a:gd name="connsiteY1" fmla="*/ 977 h 982052"/>
              <a:gd name="connsiteX2" fmla="*/ 304800 w 485775"/>
              <a:gd name="connsiteY2" fmla="*/ 782027 h 982052"/>
              <a:gd name="connsiteX3" fmla="*/ 171450 w 485775"/>
              <a:gd name="connsiteY3" fmla="*/ 591527 h 982052"/>
              <a:gd name="connsiteX4" fmla="*/ 404812 w 485775"/>
              <a:gd name="connsiteY4" fmla="*/ 15265 h 982052"/>
              <a:gd name="connsiteX5" fmla="*/ 485775 w 485775"/>
              <a:gd name="connsiteY5" fmla="*/ 982052 h 982052"/>
              <a:gd name="connsiteX0" fmla="*/ 0 w 485775"/>
              <a:gd name="connsiteY0" fmla="*/ 967795 h 982082"/>
              <a:gd name="connsiteX1" fmla="*/ 111918 w 485775"/>
              <a:gd name="connsiteY1" fmla="*/ 1007 h 982082"/>
              <a:gd name="connsiteX2" fmla="*/ 304800 w 485775"/>
              <a:gd name="connsiteY2" fmla="*/ 782057 h 982082"/>
              <a:gd name="connsiteX3" fmla="*/ 169069 w 485775"/>
              <a:gd name="connsiteY3" fmla="*/ 722526 h 982082"/>
              <a:gd name="connsiteX4" fmla="*/ 404812 w 485775"/>
              <a:gd name="connsiteY4" fmla="*/ 15295 h 982082"/>
              <a:gd name="connsiteX5" fmla="*/ 485775 w 485775"/>
              <a:gd name="connsiteY5" fmla="*/ 982082 h 982082"/>
              <a:gd name="connsiteX0" fmla="*/ 0 w 485775"/>
              <a:gd name="connsiteY0" fmla="*/ 985998 h 1000285"/>
              <a:gd name="connsiteX1" fmla="*/ 111918 w 485775"/>
              <a:gd name="connsiteY1" fmla="*/ 19210 h 1000285"/>
              <a:gd name="connsiteX2" fmla="*/ 211932 w 485775"/>
              <a:gd name="connsiteY2" fmla="*/ 371635 h 1000285"/>
              <a:gd name="connsiteX3" fmla="*/ 169069 w 485775"/>
              <a:gd name="connsiteY3" fmla="*/ 740729 h 1000285"/>
              <a:gd name="connsiteX4" fmla="*/ 404812 w 485775"/>
              <a:gd name="connsiteY4" fmla="*/ 33498 h 1000285"/>
              <a:gd name="connsiteX5" fmla="*/ 485775 w 485775"/>
              <a:gd name="connsiteY5" fmla="*/ 1000285 h 1000285"/>
              <a:gd name="connsiteX0" fmla="*/ 0 w 485775"/>
              <a:gd name="connsiteY0" fmla="*/ 999189 h 1013476"/>
              <a:gd name="connsiteX1" fmla="*/ 111918 w 485775"/>
              <a:gd name="connsiteY1" fmla="*/ 32401 h 1013476"/>
              <a:gd name="connsiteX2" fmla="*/ 211932 w 485775"/>
              <a:gd name="connsiteY2" fmla="*/ 384826 h 1013476"/>
              <a:gd name="connsiteX3" fmla="*/ 169069 w 485775"/>
              <a:gd name="connsiteY3" fmla="*/ 753920 h 1013476"/>
              <a:gd name="connsiteX4" fmla="*/ 404812 w 485775"/>
              <a:gd name="connsiteY4" fmla="*/ 46689 h 1013476"/>
              <a:gd name="connsiteX5" fmla="*/ 485775 w 485775"/>
              <a:gd name="connsiteY5" fmla="*/ 1013476 h 1013476"/>
              <a:gd name="connsiteX0" fmla="*/ 0 w 485775"/>
              <a:gd name="connsiteY0" fmla="*/ 966873 h 981160"/>
              <a:gd name="connsiteX1" fmla="*/ 111918 w 485775"/>
              <a:gd name="connsiteY1" fmla="*/ 85 h 981160"/>
              <a:gd name="connsiteX2" fmla="*/ 211932 w 485775"/>
              <a:gd name="connsiteY2" fmla="*/ 352510 h 981160"/>
              <a:gd name="connsiteX3" fmla="*/ 169069 w 485775"/>
              <a:gd name="connsiteY3" fmla="*/ 721604 h 981160"/>
              <a:gd name="connsiteX4" fmla="*/ 404812 w 485775"/>
              <a:gd name="connsiteY4" fmla="*/ 14373 h 981160"/>
              <a:gd name="connsiteX5" fmla="*/ 485775 w 485775"/>
              <a:gd name="connsiteY5" fmla="*/ 981160 h 981160"/>
              <a:gd name="connsiteX0" fmla="*/ 0 w 485775"/>
              <a:gd name="connsiteY0" fmla="*/ 973753 h 988040"/>
              <a:gd name="connsiteX1" fmla="*/ 111918 w 485775"/>
              <a:gd name="connsiteY1" fmla="*/ 6965 h 988040"/>
              <a:gd name="connsiteX2" fmla="*/ 200026 w 485775"/>
              <a:gd name="connsiteY2" fmla="*/ 607040 h 988040"/>
              <a:gd name="connsiteX3" fmla="*/ 169069 w 485775"/>
              <a:gd name="connsiteY3" fmla="*/ 728484 h 988040"/>
              <a:gd name="connsiteX4" fmla="*/ 404812 w 485775"/>
              <a:gd name="connsiteY4" fmla="*/ 21253 h 988040"/>
              <a:gd name="connsiteX5" fmla="*/ 485775 w 485775"/>
              <a:gd name="connsiteY5" fmla="*/ 988040 h 988040"/>
              <a:gd name="connsiteX0" fmla="*/ 0 w 485775"/>
              <a:gd name="connsiteY0" fmla="*/ 966802 h 981089"/>
              <a:gd name="connsiteX1" fmla="*/ 111918 w 485775"/>
              <a:gd name="connsiteY1" fmla="*/ 14 h 981089"/>
              <a:gd name="connsiteX2" fmla="*/ 200026 w 485775"/>
              <a:gd name="connsiteY2" fmla="*/ 600089 h 981089"/>
              <a:gd name="connsiteX3" fmla="*/ 169069 w 485775"/>
              <a:gd name="connsiteY3" fmla="*/ 721533 h 981089"/>
              <a:gd name="connsiteX4" fmla="*/ 404812 w 485775"/>
              <a:gd name="connsiteY4" fmla="*/ 14302 h 981089"/>
              <a:gd name="connsiteX5" fmla="*/ 485775 w 485775"/>
              <a:gd name="connsiteY5" fmla="*/ 981089 h 981089"/>
              <a:gd name="connsiteX0" fmla="*/ 0 w 485775"/>
              <a:gd name="connsiteY0" fmla="*/ 975429 h 989716"/>
              <a:gd name="connsiteX1" fmla="*/ 111918 w 485775"/>
              <a:gd name="connsiteY1" fmla="*/ 8641 h 989716"/>
              <a:gd name="connsiteX2" fmla="*/ 292894 w 485775"/>
              <a:gd name="connsiteY2" fmla="*/ 577760 h 989716"/>
              <a:gd name="connsiteX3" fmla="*/ 169069 w 485775"/>
              <a:gd name="connsiteY3" fmla="*/ 730160 h 989716"/>
              <a:gd name="connsiteX4" fmla="*/ 404812 w 485775"/>
              <a:gd name="connsiteY4" fmla="*/ 22929 h 989716"/>
              <a:gd name="connsiteX5" fmla="*/ 485775 w 485775"/>
              <a:gd name="connsiteY5" fmla="*/ 989716 h 989716"/>
              <a:gd name="connsiteX0" fmla="*/ 0 w 485775"/>
              <a:gd name="connsiteY0" fmla="*/ 973263 h 987550"/>
              <a:gd name="connsiteX1" fmla="*/ 111918 w 485775"/>
              <a:gd name="connsiteY1" fmla="*/ 6475 h 987550"/>
              <a:gd name="connsiteX2" fmla="*/ 292894 w 485775"/>
              <a:gd name="connsiteY2" fmla="*/ 575594 h 987550"/>
              <a:gd name="connsiteX3" fmla="*/ 169069 w 485775"/>
              <a:gd name="connsiteY3" fmla="*/ 727994 h 987550"/>
              <a:gd name="connsiteX4" fmla="*/ 404812 w 485775"/>
              <a:gd name="connsiteY4" fmla="*/ 20763 h 987550"/>
              <a:gd name="connsiteX5" fmla="*/ 485775 w 485775"/>
              <a:gd name="connsiteY5" fmla="*/ 987550 h 987550"/>
              <a:gd name="connsiteX0" fmla="*/ 0 w 485775"/>
              <a:gd name="connsiteY0" fmla="*/ 972406 h 986693"/>
              <a:gd name="connsiteX1" fmla="*/ 111918 w 485775"/>
              <a:gd name="connsiteY1" fmla="*/ 5618 h 986693"/>
              <a:gd name="connsiteX2" fmla="*/ 292894 w 485775"/>
              <a:gd name="connsiteY2" fmla="*/ 574737 h 986693"/>
              <a:gd name="connsiteX3" fmla="*/ 209551 w 485775"/>
              <a:gd name="connsiteY3" fmla="*/ 577118 h 986693"/>
              <a:gd name="connsiteX4" fmla="*/ 404812 w 485775"/>
              <a:gd name="connsiteY4" fmla="*/ 19906 h 986693"/>
              <a:gd name="connsiteX5" fmla="*/ 485775 w 485775"/>
              <a:gd name="connsiteY5" fmla="*/ 986693 h 986693"/>
              <a:gd name="connsiteX0" fmla="*/ 0 w 485775"/>
              <a:gd name="connsiteY0" fmla="*/ 962958 h 977245"/>
              <a:gd name="connsiteX1" fmla="*/ 145256 w 485775"/>
              <a:gd name="connsiteY1" fmla="*/ 5695 h 977245"/>
              <a:gd name="connsiteX2" fmla="*/ 292894 w 485775"/>
              <a:gd name="connsiteY2" fmla="*/ 565289 h 977245"/>
              <a:gd name="connsiteX3" fmla="*/ 209551 w 485775"/>
              <a:gd name="connsiteY3" fmla="*/ 567670 h 977245"/>
              <a:gd name="connsiteX4" fmla="*/ 404812 w 485775"/>
              <a:gd name="connsiteY4" fmla="*/ 10458 h 977245"/>
              <a:gd name="connsiteX5" fmla="*/ 485775 w 485775"/>
              <a:gd name="connsiteY5" fmla="*/ 977245 h 977245"/>
              <a:gd name="connsiteX0" fmla="*/ 0 w 485775"/>
              <a:gd name="connsiteY0" fmla="*/ 962958 h 977245"/>
              <a:gd name="connsiteX1" fmla="*/ 145256 w 485775"/>
              <a:gd name="connsiteY1" fmla="*/ 5695 h 977245"/>
              <a:gd name="connsiteX2" fmla="*/ 292894 w 485775"/>
              <a:gd name="connsiteY2" fmla="*/ 565289 h 977245"/>
              <a:gd name="connsiteX3" fmla="*/ 209551 w 485775"/>
              <a:gd name="connsiteY3" fmla="*/ 567670 h 977245"/>
              <a:gd name="connsiteX4" fmla="*/ 350044 w 485775"/>
              <a:gd name="connsiteY4" fmla="*/ 15221 h 977245"/>
              <a:gd name="connsiteX5" fmla="*/ 485775 w 485775"/>
              <a:gd name="connsiteY5" fmla="*/ 977245 h 977245"/>
              <a:gd name="connsiteX0" fmla="*/ 0 w 485775"/>
              <a:gd name="connsiteY0" fmla="*/ 963134 h 977421"/>
              <a:gd name="connsiteX1" fmla="*/ 145256 w 485775"/>
              <a:gd name="connsiteY1" fmla="*/ 5871 h 977421"/>
              <a:gd name="connsiteX2" fmla="*/ 292894 w 485775"/>
              <a:gd name="connsiteY2" fmla="*/ 565465 h 977421"/>
              <a:gd name="connsiteX3" fmla="*/ 152401 w 485775"/>
              <a:gd name="connsiteY3" fmla="*/ 675002 h 977421"/>
              <a:gd name="connsiteX4" fmla="*/ 350044 w 485775"/>
              <a:gd name="connsiteY4" fmla="*/ 15397 h 977421"/>
              <a:gd name="connsiteX5" fmla="*/ 485775 w 485775"/>
              <a:gd name="connsiteY5" fmla="*/ 977421 h 977421"/>
              <a:gd name="connsiteX0" fmla="*/ 0 w 485775"/>
              <a:gd name="connsiteY0" fmla="*/ 959436 h 973723"/>
              <a:gd name="connsiteX1" fmla="*/ 145256 w 485775"/>
              <a:gd name="connsiteY1" fmla="*/ 2173 h 973723"/>
              <a:gd name="connsiteX2" fmla="*/ 302419 w 485775"/>
              <a:gd name="connsiteY2" fmla="*/ 697498 h 973723"/>
              <a:gd name="connsiteX3" fmla="*/ 152401 w 485775"/>
              <a:gd name="connsiteY3" fmla="*/ 671304 h 973723"/>
              <a:gd name="connsiteX4" fmla="*/ 350044 w 485775"/>
              <a:gd name="connsiteY4" fmla="*/ 11699 h 973723"/>
              <a:gd name="connsiteX5" fmla="*/ 485775 w 485775"/>
              <a:gd name="connsiteY5" fmla="*/ 973723 h 973723"/>
              <a:gd name="connsiteX0" fmla="*/ 0 w 485775"/>
              <a:gd name="connsiteY0" fmla="*/ 960000 h 974287"/>
              <a:gd name="connsiteX1" fmla="*/ 145256 w 485775"/>
              <a:gd name="connsiteY1" fmla="*/ 2737 h 974287"/>
              <a:gd name="connsiteX2" fmla="*/ 302419 w 485775"/>
              <a:gd name="connsiteY2" fmla="*/ 698062 h 974287"/>
              <a:gd name="connsiteX3" fmla="*/ 152401 w 485775"/>
              <a:gd name="connsiteY3" fmla="*/ 671868 h 974287"/>
              <a:gd name="connsiteX4" fmla="*/ 350044 w 485775"/>
              <a:gd name="connsiteY4" fmla="*/ 12263 h 974287"/>
              <a:gd name="connsiteX5" fmla="*/ 485775 w 485775"/>
              <a:gd name="connsiteY5" fmla="*/ 974287 h 974287"/>
              <a:gd name="connsiteX0" fmla="*/ 0 w 485775"/>
              <a:gd name="connsiteY0" fmla="*/ 960000 h 974287"/>
              <a:gd name="connsiteX1" fmla="*/ 145256 w 485775"/>
              <a:gd name="connsiteY1" fmla="*/ 2737 h 974287"/>
              <a:gd name="connsiteX2" fmla="*/ 302419 w 485775"/>
              <a:gd name="connsiteY2" fmla="*/ 698062 h 974287"/>
              <a:gd name="connsiteX3" fmla="*/ 152401 w 485775"/>
              <a:gd name="connsiteY3" fmla="*/ 671868 h 974287"/>
              <a:gd name="connsiteX4" fmla="*/ 350044 w 485775"/>
              <a:gd name="connsiteY4" fmla="*/ 12263 h 974287"/>
              <a:gd name="connsiteX5" fmla="*/ 485775 w 485775"/>
              <a:gd name="connsiteY5" fmla="*/ 974287 h 974287"/>
              <a:gd name="connsiteX0" fmla="*/ 0 w 485775"/>
              <a:gd name="connsiteY0" fmla="*/ 957265 h 971552"/>
              <a:gd name="connsiteX1" fmla="*/ 145256 w 485775"/>
              <a:gd name="connsiteY1" fmla="*/ 2 h 971552"/>
              <a:gd name="connsiteX2" fmla="*/ 302419 w 485775"/>
              <a:gd name="connsiteY2" fmla="*/ 695327 h 971552"/>
              <a:gd name="connsiteX3" fmla="*/ 152401 w 485775"/>
              <a:gd name="connsiteY3" fmla="*/ 669133 h 971552"/>
              <a:gd name="connsiteX4" fmla="*/ 350044 w 485775"/>
              <a:gd name="connsiteY4" fmla="*/ 9528 h 971552"/>
              <a:gd name="connsiteX5" fmla="*/ 485775 w 485775"/>
              <a:gd name="connsiteY5" fmla="*/ 971552 h 971552"/>
              <a:gd name="connsiteX0" fmla="*/ 0 w 485775"/>
              <a:gd name="connsiteY0" fmla="*/ 957265 h 971552"/>
              <a:gd name="connsiteX1" fmla="*/ 145256 w 485775"/>
              <a:gd name="connsiteY1" fmla="*/ 2 h 971552"/>
              <a:gd name="connsiteX2" fmla="*/ 302419 w 485775"/>
              <a:gd name="connsiteY2" fmla="*/ 695327 h 971552"/>
              <a:gd name="connsiteX3" fmla="*/ 152401 w 485775"/>
              <a:gd name="connsiteY3" fmla="*/ 669133 h 971552"/>
              <a:gd name="connsiteX4" fmla="*/ 350044 w 485775"/>
              <a:gd name="connsiteY4" fmla="*/ 9528 h 971552"/>
              <a:gd name="connsiteX5" fmla="*/ 485775 w 485775"/>
              <a:gd name="connsiteY5" fmla="*/ 971552 h 97155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341 h 974628"/>
              <a:gd name="connsiteX1" fmla="*/ 145256 w 485775"/>
              <a:gd name="connsiteY1" fmla="*/ 3078 h 974628"/>
              <a:gd name="connsiteX2" fmla="*/ 314326 w 485775"/>
              <a:gd name="connsiteY2" fmla="*/ 672209 h 974628"/>
              <a:gd name="connsiteX3" fmla="*/ 152401 w 485775"/>
              <a:gd name="connsiteY3" fmla="*/ 672209 h 974628"/>
              <a:gd name="connsiteX4" fmla="*/ 350044 w 485775"/>
              <a:gd name="connsiteY4" fmla="*/ 12604 h 974628"/>
              <a:gd name="connsiteX5" fmla="*/ 485775 w 485775"/>
              <a:gd name="connsiteY5" fmla="*/ 974628 h 974628"/>
              <a:gd name="connsiteX0" fmla="*/ 0 w 485775"/>
              <a:gd name="connsiteY0" fmla="*/ 960291 h 974578"/>
              <a:gd name="connsiteX1" fmla="*/ 145256 w 485775"/>
              <a:gd name="connsiteY1" fmla="*/ 3028 h 974578"/>
              <a:gd name="connsiteX2" fmla="*/ 314326 w 485775"/>
              <a:gd name="connsiteY2" fmla="*/ 672159 h 974578"/>
              <a:gd name="connsiteX3" fmla="*/ 152401 w 485775"/>
              <a:gd name="connsiteY3" fmla="*/ 672159 h 974578"/>
              <a:gd name="connsiteX4" fmla="*/ 350044 w 485775"/>
              <a:gd name="connsiteY4" fmla="*/ 12554 h 974578"/>
              <a:gd name="connsiteX5" fmla="*/ 485775 w 485775"/>
              <a:gd name="connsiteY5" fmla="*/ 974578 h 974578"/>
              <a:gd name="connsiteX0" fmla="*/ 0 w 485775"/>
              <a:gd name="connsiteY0" fmla="*/ 960291 h 974578"/>
              <a:gd name="connsiteX1" fmla="*/ 145256 w 485775"/>
              <a:gd name="connsiteY1" fmla="*/ 3028 h 974578"/>
              <a:gd name="connsiteX2" fmla="*/ 314326 w 485775"/>
              <a:gd name="connsiteY2" fmla="*/ 672159 h 974578"/>
              <a:gd name="connsiteX3" fmla="*/ 152401 w 485775"/>
              <a:gd name="connsiteY3" fmla="*/ 672159 h 974578"/>
              <a:gd name="connsiteX4" fmla="*/ 350044 w 485775"/>
              <a:gd name="connsiteY4" fmla="*/ 12554 h 974578"/>
              <a:gd name="connsiteX5" fmla="*/ 485775 w 485775"/>
              <a:gd name="connsiteY5" fmla="*/ 974578 h 974578"/>
              <a:gd name="connsiteX0" fmla="*/ 0 w 485775"/>
              <a:gd name="connsiteY0" fmla="*/ 957263 h 971550"/>
              <a:gd name="connsiteX1" fmla="*/ 145256 w 485775"/>
              <a:gd name="connsiteY1" fmla="*/ 0 h 971550"/>
              <a:gd name="connsiteX2" fmla="*/ 314326 w 485775"/>
              <a:gd name="connsiteY2" fmla="*/ 669131 h 971550"/>
              <a:gd name="connsiteX3" fmla="*/ 152401 w 485775"/>
              <a:gd name="connsiteY3" fmla="*/ 669131 h 971550"/>
              <a:gd name="connsiteX4" fmla="*/ 350044 w 485775"/>
              <a:gd name="connsiteY4" fmla="*/ 9526 h 971550"/>
              <a:gd name="connsiteX5" fmla="*/ 485775 w 485775"/>
              <a:gd name="connsiteY5" fmla="*/ 971550 h 971550"/>
              <a:gd name="connsiteX0" fmla="*/ 0 w 485775"/>
              <a:gd name="connsiteY0" fmla="*/ 957263 h 971550"/>
              <a:gd name="connsiteX1" fmla="*/ 145256 w 485775"/>
              <a:gd name="connsiteY1" fmla="*/ 0 h 971550"/>
              <a:gd name="connsiteX2" fmla="*/ 314326 w 485775"/>
              <a:gd name="connsiteY2" fmla="*/ 669131 h 971550"/>
              <a:gd name="connsiteX3" fmla="*/ 152401 w 485775"/>
              <a:gd name="connsiteY3" fmla="*/ 669131 h 971550"/>
              <a:gd name="connsiteX4" fmla="*/ 350044 w 485775"/>
              <a:gd name="connsiteY4" fmla="*/ 9526 h 971550"/>
              <a:gd name="connsiteX5" fmla="*/ 485775 w 485775"/>
              <a:gd name="connsiteY5" fmla="*/ 971550 h 971550"/>
              <a:gd name="connsiteX0" fmla="*/ 0 w 485775"/>
              <a:gd name="connsiteY0" fmla="*/ 962024 h 976311"/>
              <a:gd name="connsiteX1" fmla="*/ 145256 w 485775"/>
              <a:gd name="connsiteY1" fmla="*/ 4761 h 976311"/>
              <a:gd name="connsiteX2" fmla="*/ 314326 w 485775"/>
              <a:gd name="connsiteY2" fmla="*/ 673892 h 976311"/>
              <a:gd name="connsiteX3" fmla="*/ 152401 w 485775"/>
              <a:gd name="connsiteY3" fmla="*/ 673892 h 976311"/>
              <a:gd name="connsiteX4" fmla="*/ 338138 w 485775"/>
              <a:gd name="connsiteY4" fmla="*/ 0 h 976311"/>
              <a:gd name="connsiteX5" fmla="*/ 485775 w 485775"/>
              <a:gd name="connsiteY5" fmla="*/ 976311 h 976311"/>
              <a:gd name="connsiteX0" fmla="*/ 0 w 485775"/>
              <a:gd name="connsiteY0" fmla="*/ 964967 h 979254"/>
              <a:gd name="connsiteX1" fmla="*/ 145256 w 485775"/>
              <a:gd name="connsiteY1" fmla="*/ 7704 h 979254"/>
              <a:gd name="connsiteX2" fmla="*/ 314326 w 485775"/>
              <a:gd name="connsiteY2" fmla="*/ 676835 h 979254"/>
              <a:gd name="connsiteX3" fmla="*/ 166688 w 485775"/>
              <a:gd name="connsiteY3" fmla="*/ 676835 h 979254"/>
              <a:gd name="connsiteX4" fmla="*/ 338138 w 485775"/>
              <a:gd name="connsiteY4" fmla="*/ 2943 h 979254"/>
              <a:gd name="connsiteX5" fmla="*/ 485775 w 485775"/>
              <a:gd name="connsiteY5" fmla="*/ 979254 h 979254"/>
              <a:gd name="connsiteX0" fmla="*/ 0 w 485775"/>
              <a:gd name="connsiteY0" fmla="*/ 965000 h 979287"/>
              <a:gd name="connsiteX1" fmla="*/ 145256 w 485775"/>
              <a:gd name="connsiteY1" fmla="*/ 7737 h 979287"/>
              <a:gd name="connsiteX2" fmla="*/ 314326 w 485775"/>
              <a:gd name="connsiteY2" fmla="*/ 676868 h 979287"/>
              <a:gd name="connsiteX3" fmla="*/ 166688 w 485775"/>
              <a:gd name="connsiteY3" fmla="*/ 676868 h 979287"/>
              <a:gd name="connsiteX4" fmla="*/ 338138 w 485775"/>
              <a:gd name="connsiteY4" fmla="*/ 2976 h 979287"/>
              <a:gd name="connsiteX5" fmla="*/ 485775 w 485775"/>
              <a:gd name="connsiteY5" fmla="*/ 979287 h 979287"/>
              <a:gd name="connsiteX0" fmla="*/ 0 w 485775"/>
              <a:gd name="connsiteY0" fmla="*/ 962060 h 976347"/>
              <a:gd name="connsiteX1" fmla="*/ 145256 w 485775"/>
              <a:gd name="connsiteY1" fmla="*/ 4797 h 976347"/>
              <a:gd name="connsiteX2" fmla="*/ 314326 w 485775"/>
              <a:gd name="connsiteY2" fmla="*/ 673928 h 976347"/>
              <a:gd name="connsiteX3" fmla="*/ 166688 w 485775"/>
              <a:gd name="connsiteY3" fmla="*/ 673928 h 976347"/>
              <a:gd name="connsiteX4" fmla="*/ 338138 w 485775"/>
              <a:gd name="connsiteY4" fmla="*/ 36 h 976347"/>
              <a:gd name="connsiteX5" fmla="*/ 485775 w 485775"/>
              <a:gd name="connsiteY5" fmla="*/ 976347 h 976347"/>
              <a:gd name="connsiteX0" fmla="*/ 0 w 485775"/>
              <a:gd name="connsiteY0" fmla="*/ 962059 h 976346"/>
              <a:gd name="connsiteX1" fmla="*/ 145256 w 485775"/>
              <a:gd name="connsiteY1" fmla="*/ 4796 h 976346"/>
              <a:gd name="connsiteX2" fmla="*/ 347664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47664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76 h 976363"/>
              <a:gd name="connsiteX1" fmla="*/ 145256 w 485775"/>
              <a:gd name="connsiteY1" fmla="*/ 4813 h 976363"/>
              <a:gd name="connsiteX2" fmla="*/ 330995 w 485775"/>
              <a:gd name="connsiteY2" fmla="*/ 669182 h 976363"/>
              <a:gd name="connsiteX3" fmla="*/ 166688 w 485775"/>
              <a:gd name="connsiteY3" fmla="*/ 673944 h 976363"/>
              <a:gd name="connsiteX4" fmla="*/ 338138 w 485775"/>
              <a:gd name="connsiteY4" fmla="*/ 52 h 976363"/>
              <a:gd name="connsiteX5" fmla="*/ 485775 w 485775"/>
              <a:gd name="connsiteY5" fmla="*/ 976363 h 976363"/>
              <a:gd name="connsiteX0" fmla="*/ 0 w 485775"/>
              <a:gd name="connsiteY0" fmla="*/ 962076 h 976363"/>
              <a:gd name="connsiteX1" fmla="*/ 145256 w 485775"/>
              <a:gd name="connsiteY1" fmla="*/ 4813 h 976363"/>
              <a:gd name="connsiteX2" fmla="*/ 330995 w 485775"/>
              <a:gd name="connsiteY2" fmla="*/ 669182 h 976363"/>
              <a:gd name="connsiteX3" fmla="*/ 233362 w 485775"/>
              <a:gd name="connsiteY3" fmla="*/ 769196 h 976363"/>
              <a:gd name="connsiteX4" fmla="*/ 166688 w 485775"/>
              <a:gd name="connsiteY4" fmla="*/ 673944 h 976363"/>
              <a:gd name="connsiteX5" fmla="*/ 338138 w 485775"/>
              <a:gd name="connsiteY5" fmla="*/ 52 h 976363"/>
              <a:gd name="connsiteX6" fmla="*/ 485775 w 485775"/>
              <a:gd name="connsiteY6" fmla="*/ 976363 h 976363"/>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62049 h 976336"/>
              <a:gd name="connsiteX1" fmla="*/ 145256 w 485775"/>
              <a:gd name="connsiteY1" fmla="*/ 4786 h 976336"/>
              <a:gd name="connsiteX2" fmla="*/ 316707 w 485775"/>
              <a:gd name="connsiteY2" fmla="*/ 492943 h 976336"/>
              <a:gd name="connsiteX3" fmla="*/ 230981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49 h 976336"/>
              <a:gd name="connsiteX1" fmla="*/ 145256 w 485775"/>
              <a:gd name="connsiteY1" fmla="*/ 4786 h 976336"/>
              <a:gd name="connsiteX2" fmla="*/ 316707 w 485775"/>
              <a:gd name="connsiteY2" fmla="*/ 492943 h 976336"/>
              <a:gd name="connsiteX3" fmla="*/ 250031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49 h 976336"/>
              <a:gd name="connsiteX1" fmla="*/ 145256 w 485775"/>
              <a:gd name="connsiteY1" fmla="*/ 4786 h 976336"/>
              <a:gd name="connsiteX2" fmla="*/ 316707 w 485775"/>
              <a:gd name="connsiteY2" fmla="*/ 492943 h 976336"/>
              <a:gd name="connsiteX3" fmla="*/ 245269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27 h 976314"/>
              <a:gd name="connsiteX1" fmla="*/ 145256 w 485775"/>
              <a:gd name="connsiteY1" fmla="*/ 4764 h 976314"/>
              <a:gd name="connsiteX2" fmla="*/ 316707 w 485775"/>
              <a:gd name="connsiteY2" fmla="*/ 492921 h 976314"/>
              <a:gd name="connsiteX3" fmla="*/ 245269 w 485775"/>
              <a:gd name="connsiteY3" fmla="*/ 785815 h 976314"/>
              <a:gd name="connsiteX4" fmla="*/ 176213 w 485775"/>
              <a:gd name="connsiteY4" fmla="*/ 492920 h 976314"/>
              <a:gd name="connsiteX5" fmla="*/ 338138 w 485775"/>
              <a:gd name="connsiteY5" fmla="*/ 3 h 976314"/>
              <a:gd name="connsiteX6" fmla="*/ 485775 w 485775"/>
              <a:gd name="connsiteY6" fmla="*/ 976314 h 976314"/>
              <a:gd name="connsiteX0" fmla="*/ 0 w 485775"/>
              <a:gd name="connsiteY0" fmla="*/ 962424 h 976711"/>
              <a:gd name="connsiteX1" fmla="*/ 145256 w 485775"/>
              <a:gd name="connsiteY1" fmla="*/ 5161 h 976711"/>
              <a:gd name="connsiteX2" fmla="*/ 326232 w 485775"/>
              <a:gd name="connsiteY2" fmla="*/ 417118 h 976711"/>
              <a:gd name="connsiteX3" fmla="*/ 245269 w 485775"/>
              <a:gd name="connsiteY3" fmla="*/ 786212 h 976711"/>
              <a:gd name="connsiteX4" fmla="*/ 176213 w 485775"/>
              <a:gd name="connsiteY4" fmla="*/ 493317 h 976711"/>
              <a:gd name="connsiteX5" fmla="*/ 338138 w 485775"/>
              <a:gd name="connsiteY5" fmla="*/ 400 h 976711"/>
              <a:gd name="connsiteX6" fmla="*/ 485775 w 485775"/>
              <a:gd name="connsiteY6" fmla="*/ 976711 h 976711"/>
              <a:gd name="connsiteX0" fmla="*/ 0 w 485775"/>
              <a:gd name="connsiteY0" fmla="*/ 962840 h 977127"/>
              <a:gd name="connsiteX1" fmla="*/ 145256 w 485775"/>
              <a:gd name="connsiteY1" fmla="*/ 5577 h 977127"/>
              <a:gd name="connsiteX2" fmla="*/ 326232 w 485775"/>
              <a:gd name="connsiteY2" fmla="*/ 417534 h 977127"/>
              <a:gd name="connsiteX3" fmla="*/ 245269 w 485775"/>
              <a:gd name="connsiteY3" fmla="*/ 786628 h 977127"/>
              <a:gd name="connsiteX4" fmla="*/ 176213 w 485775"/>
              <a:gd name="connsiteY4" fmla="*/ 493733 h 977127"/>
              <a:gd name="connsiteX5" fmla="*/ 338138 w 485775"/>
              <a:gd name="connsiteY5" fmla="*/ 816 h 977127"/>
              <a:gd name="connsiteX6" fmla="*/ 485775 w 485775"/>
              <a:gd name="connsiteY6" fmla="*/ 977127 h 977127"/>
              <a:gd name="connsiteX0" fmla="*/ 0 w 485775"/>
              <a:gd name="connsiteY0" fmla="*/ 962840 h 977127"/>
              <a:gd name="connsiteX1" fmla="*/ 145256 w 485775"/>
              <a:gd name="connsiteY1" fmla="*/ 5577 h 977127"/>
              <a:gd name="connsiteX2" fmla="*/ 326232 w 485775"/>
              <a:gd name="connsiteY2" fmla="*/ 417534 h 977127"/>
              <a:gd name="connsiteX3" fmla="*/ 245269 w 485775"/>
              <a:gd name="connsiteY3" fmla="*/ 786628 h 977127"/>
              <a:gd name="connsiteX4" fmla="*/ 176213 w 485775"/>
              <a:gd name="connsiteY4" fmla="*/ 493733 h 977127"/>
              <a:gd name="connsiteX5" fmla="*/ 338138 w 485775"/>
              <a:gd name="connsiteY5" fmla="*/ 816 h 977127"/>
              <a:gd name="connsiteX6" fmla="*/ 485775 w 485775"/>
              <a:gd name="connsiteY6" fmla="*/ 977127 h 977127"/>
              <a:gd name="connsiteX0" fmla="*/ 0 w 485775"/>
              <a:gd name="connsiteY0" fmla="*/ 976582 h 990869"/>
              <a:gd name="connsiteX1" fmla="*/ 145256 w 485775"/>
              <a:gd name="connsiteY1" fmla="*/ 19319 h 990869"/>
              <a:gd name="connsiteX2" fmla="*/ 326232 w 485775"/>
              <a:gd name="connsiteY2" fmla="*/ 431276 h 990869"/>
              <a:gd name="connsiteX3" fmla="*/ 245269 w 485775"/>
              <a:gd name="connsiteY3" fmla="*/ 800370 h 990869"/>
              <a:gd name="connsiteX4" fmla="*/ 173038 w 485775"/>
              <a:gd name="connsiteY4" fmla="*/ 450325 h 990869"/>
              <a:gd name="connsiteX5" fmla="*/ 338138 w 485775"/>
              <a:gd name="connsiteY5" fmla="*/ 14558 h 990869"/>
              <a:gd name="connsiteX6" fmla="*/ 485775 w 485775"/>
              <a:gd name="connsiteY6" fmla="*/ 990869 h 990869"/>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5108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8405 h 992692"/>
              <a:gd name="connsiteX1" fmla="*/ 145256 w 485775"/>
              <a:gd name="connsiteY1" fmla="*/ 21142 h 992692"/>
              <a:gd name="connsiteX2" fmla="*/ 326232 w 485775"/>
              <a:gd name="connsiteY2" fmla="*/ 433099 h 992692"/>
              <a:gd name="connsiteX3" fmla="*/ 245269 w 485775"/>
              <a:gd name="connsiteY3" fmla="*/ 802193 h 992692"/>
              <a:gd name="connsiteX4" fmla="*/ 176213 w 485775"/>
              <a:gd name="connsiteY4" fmla="*/ 429923 h 992692"/>
              <a:gd name="connsiteX5" fmla="*/ 338138 w 485775"/>
              <a:gd name="connsiteY5" fmla="*/ 16381 h 992692"/>
              <a:gd name="connsiteX6" fmla="*/ 485775 w 485775"/>
              <a:gd name="connsiteY6" fmla="*/ 992692 h 992692"/>
              <a:gd name="connsiteX0" fmla="*/ 0 w 485775"/>
              <a:gd name="connsiteY0" fmla="*/ 977866 h 992153"/>
              <a:gd name="connsiteX1" fmla="*/ 145256 w 485775"/>
              <a:gd name="connsiteY1" fmla="*/ 20603 h 992153"/>
              <a:gd name="connsiteX2" fmla="*/ 326232 w 485775"/>
              <a:gd name="connsiteY2" fmla="*/ 432560 h 992153"/>
              <a:gd name="connsiteX3" fmla="*/ 245269 w 485775"/>
              <a:gd name="connsiteY3" fmla="*/ 801654 h 992153"/>
              <a:gd name="connsiteX4" fmla="*/ 176213 w 485775"/>
              <a:gd name="connsiteY4" fmla="*/ 435734 h 992153"/>
              <a:gd name="connsiteX5" fmla="*/ 338138 w 485775"/>
              <a:gd name="connsiteY5" fmla="*/ 15842 h 992153"/>
              <a:gd name="connsiteX6" fmla="*/ 485775 w 485775"/>
              <a:gd name="connsiteY6" fmla="*/ 992153 h 992153"/>
              <a:gd name="connsiteX0" fmla="*/ 0 w 485775"/>
              <a:gd name="connsiteY0" fmla="*/ 976412 h 990699"/>
              <a:gd name="connsiteX1" fmla="*/ 145256 w 485775"/>
              <a:gd name="connsiteY1" fmla="*/ 19149 h 990699"/>
              <a:gd name="connsiteX2" fmla="*/ 326232 w 485775"/>
              <a:gd name="connsiteY2" fmla="*/ 431106 h 990699"/>
              <a:gd name="connsiteX3" fmla="*/ 245269 w 485775"/>
              <a:gd name="connsiteY3" fmla="*/ 804962 h 990699"/>
              <a:gd name="connsiteX4" fmla="*/ 176213 w 485775"/>
              <a:gd name="connsiteY4" fmla="*/ 434280 h 990699"/>
              <a:gd name="connsiteX5" fmla="*/ 338138 w 485775"/>
              <a:gd name="connsiteY5" fmla="*/ 14388 h 990699"/>
              <a:gd name="connsiteX6" fmla="*/ 485775 w 485775"/>
              <a:gd name="connsiteY6" fmla="*/ 990699 h 990699"/>
              <a:gd name="connsiteX0" fmla="*/ 0 w 485775"/>
              <a:gd name="connsiteY0" fmla="*/ 976412 h 990699"/>
              <a:gd name="connsiteX1" fmla="*/ 145256 w 485775"/>
              <a:gd name="connsiteY1" fmla="*/ 19149 h 990699"/>
              <a:gd name="connsiteX2" fmla="*/ 326232 w 485775"/>
              <a:gd name="connsiteY2" fmla="*/ 431106 h 990699"/>
              <a:gd name="connsiteX3" fmla="*/ 245269 w 485775"/>
              <a:gd name="connsiteY3" fmla="*/ 804962 h 990699"/>
              <a:gd name="connsiteX4" fmla="*/ 176213 w 485775"/>
              <a:gd name="connsiteY4" fmla="*/ 434280 h 990699"/>
              <a:gd name="connsiteX5" fmla="*/ 338138 w 485775"/>
              <a:gd name="connsiteY5" fmla="*/ 14388 h 990699"/>
              <a:gd name="connsiteX6" fmla="*/ 485775 w 485775"/>
              <a:gd name="connsiteY6" fmla="*/ 990699 h 990699"/>
              <a:gd name="connsiteX0" fmla="*/ 0 w 485775"/>
              <a:gd name="connsiteY0" fmla="*/ 974094 h 988381"/>
              <a:gd name="connsiteX1" fmla="*/ 145256 w 485775"/>
              <a:gd name="connsiteY1" fmla="*/ 16831 h 988381"/>
              <a:gd name="connsiteX2" fmla="*/ 326232 w 485775"/>
              <a:gd name="connsiteY2" fmla="*/ 428788 h 988381"/>
              <a:gd name="connsiteX3" fmla="*/ 245269 w 485775"/>
              <a:gd name="connsiteY3" fmla="*/ 802644 h 988381"/>
              <a:gd name="connsiteX4" fmla="*/ 176213 w 485775"/>
              <a:gd name="connsiteY4" fmla="*/ 431962 h 988381"/>
              <a:gd name="connsiteX5" fmla="*/ 352426 w 485775"/>
              <a:gd name="connsiteY5" fmla="*/ 14451 h 988381"/>
              <a:gd name="connsiteX6" fmla="*/ 485775 w 485775"/>
              <a:gd name="connsiteY6" fmla="*/ 988381 h 988381"/>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59862 h 974149"/>
              <a:gd name="connsiteX1" fmla="*/ 145256 w 485775"/>
              <a:gd name="connsiteY1" fmla="*/ 2599 h 974149"/>
              <a:gd name="connsiteX2" fmla="*/ 326232 w 485775"/>
              <a:gd name="connsiteY2" fmla="*/ 414556 h 974149"/>
              <a:gd name="connsiteX3" fmla="*/ 245269 w 485775"/>
              <a:gd name="connsiteY3" fmla="*/ 788412 h 974149"/>
              <a:gd name="connsiteX4" fmla="*/ 176213 w 485775"/>
              <a:gd name="connsiteY4" fmla="*/ 417730 h 974149"/>
              <a:gd name="connsiteX5" fmla="*/ 352426 w 485775"/>
              <a:gd name="connsiteY5" fmla="*/ 219 h 974149"/>
              <a:gd name="connsiteX6" fmla="*/ 485775 w 485775"/>
              <a:gd name="connsiteY6" fmla="*/ 974149 h 974149"/>
              <a:gd name="connsiteX0" fmla="*/ 0 w 485775"/>
              <a:gd name="connsiteY0" fmla="*/ 974272 h 988559"/>
              <a:gd name="connsiteX1" fmla="*/ 145256 w 485775"/>
              <a:gd name="connsiteY1" fmla="*/ 17009 h 988559"/>
              <a:gd name="connsiteX2" fmla="*/ 326232 w 485775"/>
              <a:gd name="connsiteY2" fmla="*/ 428966 h 988559"/>
              <a:gd name="connsiteX3" fmla="*/ 245269 w 485775"/>
              <a:gd name="connsiteY3" fmla="*/ 802822 h 988559"/>
              <a:gd name="connsiteX4" fmla="*/ 157163 w 485775"/>
              <a:gd name="connsiteY4" fmla="*/ 429759 h 988559"/>
              <a:gd name="connsiteX5" fmla="*/ 352426 w 485775"/>
              <a:gd name="connsiteY5" fmla="*/ 14629 h 988559"/>
              <a:gd name="connsiteX6" fmla="*/ 485775 w 485775"/>
              <a:gd name="connsiteY6" fmla="*/ 988559 h 988559"/>
              <a:gd name="connsiteX0" fmla="*/ 0 w 485775"/>
              <a:gd name="connsiteY0" fmla="*/ 974272 h 988559"/>
              <a:gd name="connsiteX1" fmla="*/ 145256 w 485775"/>
              <a:gd name="connsiteY1" fmla="*/ 17009 h 988559"/>
              <a:gd name="connsiteX2" fmla="*/ 326232 w 485775"/>
              <a:gd name="connsiteY2" fmla="*/ 428966 h 988559"/>
              <a:gd name="connsiteX3" fmla="*/ 245269 w 485775"/>
              <a:gd name="connsiteY3" fmla="*/ 802822 h 988559"/>
              <a:gd name="connsiteX4" fmla="*/ 157163 w 485775"/>
              <a:gd name="connsiteY4" fmla="*/ 429759 h 988559"/>
              <a:gd name="connsiteX5" fmla="*/ 352426 w 485775"/>
              <a:gd name="connsiteY5" fmla="*/ 14629 h 988559"/>
              <a:gd name="connsiteX6" fmla="*/ 485775 w 485775"/>
              <a:gd name="connsiteY6" fmla="*/ 988559 h 988559"/>
              <a:gd name="connsiteX0" fmla="*/ 0 w 485775"/>
              <a:gd name="connsiteY0" fmla="*/ 959662 h 973949"/>
              <a:gd name="connsiteX1" fmla="*/ 145256 w 485775"/>
              <a:gd name="connsiteY1" fmla="*/ 2399 h 973949"/>
              <a:gd name="connsiteX2" fmla="*/ 326232 w 485775"/>
              <a:gd name="connsiteY2" fmla="*/ 414356 h 973949"/>
              <a:gd name="connsiteX3" fmla="*/ 245269 w 485775"/>
              <a:gd name="connsiteY3" fmla="*/ 788212 h 973949"/>
              <a:gd name="connsiteX4" fmla="*/ 157163 w 485775"/>
              <a:gd name="connsiteY4" fmla="*/ 415149 h 973949"/>
              <a:gd name="connsiteX5" fmla="*/ 352426 w 485775"/>
              <a:gd name="connsiteY5" fmla="*/ 19 h 973949"/>
              <a:gd name="connsiteX6" fmla="*/ 485775 w 485775"/>
              <a:gd name="connsiteY6" fmla="*/ 973949 h 973949"/>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38125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3394"/>
              <a:gd name="connsiteY0" fmla="*/ 986691 h 986691"/>
              <a:gd name="connsiteX1" fmla="*/ 142875 w 483394"/>
              <a:gd name="connsiteY1" fmla="*/ 15140 h 986691"/>
              <a:gd name="connsiteX2" fmla="*/ 323851 w 483394"/>
              <a:gd name="connsiteY2" fmla="*/ 427097 h 986691"/>
              <a:gd name="connsiteX3" fmla="*/ 235744 w 483394"/>
              <a:gd name="connsiteY3" fmla="*/ 800953 h 986691"/>
              <a:gd name="connsiteX4" fmla="*/ 154782 w 483394"/>
              <a:gd name="connsiteY4" fmla="*/ 427890 h 986691"/>
              <a:gd name="connsiteX5" fmla="*/ 350045 w 483394"/>
              <a:gd name="connsiteY5" fmla="*/ 12760 h 986691"/>
              <a:gd name="connsiteX6" fmla="*/ 483394 w 483394"/>
              <a:gd name="connsiteY6" fmla="*/ 986690 h 986691"/>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9271"/>
              <a:gd name="connsiteY0" fmla="*/ 975046 h 975046"/>
              <a:gd name="connsiteX1" fmla="*/ 142875 w 489271"/>
              <a:gd name="connsiteY1" fmla="*/ 3495 h 975046"/>
              <a:gd name="connsiteX2" fmla="*/ 323851 w 489271"/>
              <a:gd name="connsiteY2" fmla="*/ 415452 h 975046"/>
              <a:gd name="connsiteX3" fmla="*/ 235744 w 489271"/>
              <a:gd name="connsiteY3" fmla="*/ 789308 h 975046"/>
              <a:gd name="connsiteX4" fmla="*/ 154782 w 489271"/>
              <a:gd name="connsiteY4" fmla="*/ 416245 h 975046"/>
              <a:gd name="connsiteX5" fmla="*/ 350045 w 489271"/>
              <a:gd name="connsiteY5" fmla="*/ 1115 h 975046"/>
              <a:gd name="connsiteX6" fmla="*/ 483394 w 489271"/>
              <a:gd name="connsiteY6" fmla="*/ 975045 h 975046"/>
              <a:gd name="connsiteX0" fmla="*/ 0 w 488312"/>
              <a:gd name="connsiteY0" fmla="*/ 975046 h 975046"/>
              <a:gd name="connsiteX1" fmla="*/ 142875 w 488312"/>
              <a:gd name="connsiteY1" fmla="*/ 3495 h 975046"/>
              <a:gd name="connsiteX2" fmla="*/ 323851 w 488312"/>
              <a:gd name="connsiteY2" fmla="*/ 415452 h 975046"/>
              <a:gd name="connsiteX3" fmla="*/ 235744 w 488312"/>
              <a:gd name="connsiteY3" fmla="*/ 789308 h 975046"/>
              <a:gd name="connsiteX4" fmla="*/ 154782 w 488312"/>
              <a:gd name="connsiteY4" fmla="*/ 416245 h 975046"/>
              <a:gd name="connsiteX5" fmla="*/ 350045 w 488312"/>
              <a:gd name="connsiteY5" fmla="*/ 1115 h 975046"/>
              <a:gd name="connsiteX6" fmla="*/ 483394 w 488312"/>
              <a:gd name="connsiteY6" fmla="*/ 975045 h 975046"/>
              <a:gd name="connsiteX0" fmla="*/ 0 w 485541"/>
              <a:gd name="connsiteY0" fmla="*/ 975046 h 975046"/>
              <a:gd name="connsiteX1" fmla="*/ 142875 w 485541"/>
              <a:gd name="connsiteY1" fmla="*/ 3495 h 975046"/>
              <a:gd name="connsiteX2" fmla="*/ 323851 w 485541"/>
              <a:gd name="connsiteY2" fmla="*/ 415452 h 975046"/>
              <a:gd name="connsiteX3" fmla="*/ 235744 w 485541"/>
              <a:gd name="connsiteY3" fmla="*/ 789308 h 975046"/>
              <a:gd name="connsiteX4" fmla="*/ 154782 w 485541"/>
              <a:gd name="connsiteY4" fmla="*/ 416245 h 975046"/>
              <a:gd name="connsiteX5" fmla="*/ 350045 w 485541"/>
              <a:gd name="connsiteY5" fmla="*/ 1115 h 975046"/>
              <a:gd name="connsiteX6" fmla="*/ 483394 w 485541"/>
              <a:gd name="connsiteY6" fmla="*/ 975045 h 975046"/>
              <a:gd name="connsiteX0" fmla="*/ 0 w 486442"/>
              <a:gd name="connsiteY0" fmla="*/ 975046 h 975046"/>
              <a:gd name="connsiteX1" fmla="*/ 142875 w 486442"/>
              <a:gd name="connsiteY1" fmla="*/ 3495 h 975046"/>
              <a:gd name="connsiteX2" fmla="*/ 323851 w 486442"/>
              <a:gd name="connsiteY2" fmla="*/ 415452 h 975046"/>
              <a:gd name="connsiteX3" fmla="*/ 235744 w 486442"/>
              <a:gd name="connsiteY3" fmla="*/ 789308 h 975046"/>
              <a:gd name="connsiteX4" fmla="*/ 154782 w 486442"/>
              <a:gd name="connsiteY4" fmla="*/ 416245 h 975046"/>
              <a:gd name="connsiteX5" fmla="*/ 350045 w 486442"/>
              <a:gd name="connsiteY5" fmla="*/ 1115 h 975046"/>
              <a:gd name="connsiteX6" fmla="*/ 483394 w 486442"/>
              <a:gd name="connsiteY6" fmla="*/ 975045 h 975046"/>
              <a:gd name="connsiteX0" fmla="*/ 296 w 486738"/>
              <a:gd name="connsiteY0" fmla="*/ 975046 h 975046"/>
              <a:gd name="connsiteX1" fmla="*/ 143171 w 486738"/>
              <a:gd name="connsiteY1" fmla="*/ 3495 h 975046"/>
              <a:gd name="connsiteX2" fmla="*/ 324147 w 486738"/>
              <a:gd name="connsiteY2" fmla="*/ 415452 h 975046"/>
              <a:gd name="connsiteX3" fmla="*/ 236040 w 486738"/>
              <a:gd name="connsiteY3" fmla="*/ 789308 h 975046"/>
              <a:gd name="connsiteX4" fmla="*/ 155078 w 486738"/>
              <a:gd name="connsiteY4" fmla="*/ 416245 h 975046"/>
              <a:gd name="connsiteX5" fmla="*/ 350341 w 486738"/>
              <a:gd name="connsiteY5" fmla="*/ 1115 h 975046"/>
              <a:gd name="connsiteX6" fmla="*/ 483690 w 486738"/>
              <a:gd name="connsiteY6" fmla="*/ 975045 h 97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38" h="975046">
                <a:moveTo>
                  <a:pt x="296" y="975046"/>
                </a:moveTo>
                <a:cubicBezTo>
                  <a:pt x="-2878" y="569438"/>
                  <a:pt x="17759" y="18179"/>
                  <a:pt x="143171" y="3495"/>
                </a:cubicBezTo>
                <a:cubicBezTo>
                  <a:pt x="268583" y="-11189"/>
                  <a:pt x="322957" y="272577"/>
                  <a:pt x="324147" y="415452"/>
                </a:cubicBezTo>
                <a:cubicBezTo>
                  <a:pt x="325337" y="558327"/>
                  <a:pt x="297555" y="789175"/>
                  <a:pt x="236040" y="789308"/>
                </a:cubicBezTo>
                <a:cubicBezTo>
                  <a:pt x="174525" y="789441"/>
                  <a:pt x="150315" y="552372"/>
                  <a:pt x="155078" y="416245"/>
                </a:cubicBezTo>
                <a:cubicBezTo>
                  <a:pt x="159841" y="280118"/>
                  <a:pt x="207465" y="-20581"/>
                  <a:pt x="350341" y="1115"/>
                </a:cubicBezTo>
                <a:cubicBezTo>
                  <a:pt x="493217" y="22811"/>
                  <a:pt x="492025" y="566263"/>
                  <a:pt x="483690" y="97504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8" name="矩形: 圆角 27">
            <a:extLst>
              <a:ext uri="{FF2B5EF4-FFF2-40B4-BE49-F238E27FC236}">
                <a16:creationId xmlns:a16="http://schemas.microsoft.com/office/drawing/2014/main" id="{6599E99D-1351-4864-ABB1-A6E4373E4738}"/>
              </a:ext>
            </a:extLst>
          </p:cNvPr>
          <p:cNvSpPr/>
          <p:nvPr/>
        </p:nvSpPr>
        <p:spPr>
          <a:xfrm>
            <a:off x="7212848" y="3297891"/>
            <a:ext cx="775550" cy="989618"/>
          </a:xfrm>
          <a:prstGeom prst="roundRect">
            <a:avLst>
              <a:gd name="adj" fmla="val 27390"/>
            </a:avLst>
          </a:prstGeom>
          <a:noFill/>
          <a:ln w="5715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9" name="Arc 35">
            <a:extLst>
              <a:ext uri="{FF2B5EF4-FFF2-40B4-BE49-F238E27FC236}">
                <a16:creationId xmlns:a16="http://schemas.microsoft.com/office/drawing/2014/main" id="{E3C89F2F-B434-4D3A-9C07-662D63BB6053}"/>
              </a:ext>
            </a:extLst>
          </p:cNvPr>
          <p:cNvSpPr/>
          <p:nvPr/>
        </p:nvSpPr>
        <p:spPr>
          <a:xfrm rot="10800000" flipV="1">
            <a:off x="3729591" y="3853557"/>
            <a:ext cx="4743220" cy="549067"/>
          </a:xfrm>
          <a:prstGeom prst="arc">
            <a:avLst>
              <a:gd name="adj1" fmla="val 10807768"/>
              <a:gd name="adj2" fmla="val 21594889"/>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30" name="Arc 36">
            <a:extLst>
              <a:ext uri="{FF2B5EF4-FFF2-40B4-BE49-F238E27FC236}">
                <a16:creationId xmlns:a16="http://schemas.microsoft.com/office/drawing/2014/main" id="{20829394-BA16-4066-9139-3C790369B6BA}"/>
              </a:ext>
            </a:extLst>
          </p:cNvPr>
          <p:cNvSpPr/>
          <p:nvPr/>
        </p:nvSpPr>
        <p:spPr>
          <a:xfrm rot="10800000" flipV="1">
            <a:off x="3724229" y="3537350"/>
            <a:ext cx="4753944" cy="333929"/>
          </a:xfrm>
          <a:prstGeom prst="arc">
            <a:avLst>
              <a:gd name="adj1" fmla="val 10807524"/>
              <a:gd name="adj2" fmla="val 21597801"/>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31" name="Arc 35">
            <a:extLst>
              <a:ext uri="{FF2B5EF4-FFF2-40B4-BE49-F238E27FC236}">
                <a16:creationId xmlns:a16="http://schemas.microsoft.com/office/drawing/2014/main" id="{466A5541-0B73-4154-B7EF-A2563E700401}"/>
              </a:ext>
            </a:extLst>
          </p:cNvPr>
          <p:cNvSpPr/>
          <p:nvPr/>
        </p:nvSpPr>
        <p:spPr>
          <a:xfrm rot="10800000">
            <a:off x="3729591" y="2423257"/>
            <a:ext cx="4743220" cy="549067"/>
          </a:xfrm>
          <a:prstGeom prst="arc">
            <a:avLst>
              <a:gd name="adj1" fmla="val 10807768"/>
              <a:gd name="adj2" fmla="val 21594889"/>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32" name="Arc 36">
            <a:extLst>
              <a:ext uri="{FF2B5EF4-FFF2-40B4-BE49-F238E27FC236}">
                <a16:creationId xmlns:a16="http://schemas.microsoft.com/office/drawing/2014/main" id="{3B48145D-4810-46FE-8BDB-2DFC5262C450}"/>
              </a:ext>
            </a:extLst>
          </p:cNvPr>
          <p:cNvSpPr/>
          <p:nvPr/>
        </p:nvSpPr>
        <p:spPr>
          <a:xfrm rot="10800000">
            <a:off x="3724229" y="2954602"/>
            <a:ext cx="4753944" cy="333929"/>
          </a:xfrm>
          <a:prstGeom prst="arc">
            <a:avLst>
              <a:gd name="adj1" fmla="val 10807524"/>
              <a:gd name="adj2" fmla="val 21597801"/>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cxnSp>
        <p:nvCxnSpPr>
          <p:cNvPr id="33" name="直接连接符 32">
            <a:extLst>
              <a:ext uri="{FF2B5EF4-FFF2-40B4-BE49-F238E27FC236}">
                <a16:creationId xmlns:a16="http://schemas.microsoft.com/office/drawing/2014/main" id="{C8E90969-3FB6-422B-AC30-1D8E2A43E760}"/>
              </a:ext>
            </a:extLst>
          </p:cNvPr>
          <p:cNvCxnSpPr>
            <a:cxnSpLocks/>
          </p:cNvCxnSpPr>
          <p:nvPr/>
        </p:nvCxnSpPr>
        <p:spPr>
          <a:xfrm flipH="1">
            <a:off x="3811588" y="4657763"/>
            <a:ext cx="739837" cy="0"/>
          </a:xfrm>
          <a:prstGeom prst="lin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连接符: 肘形 33">
            <a:extLst>
              <a:ext uri="{FF2B5EF4-FFF2-40B4-BE49-F238E27FC236}">
                <a16:creationId xmlns:a16="http://schemas.microsoft.com/office/drawing/2014/main" id="{FEB2EF67-507A-4DA9-9A3C-5963CC4CE4E1}"/>
              </a:ext>
            </a:extLst>
          </p:cNvPr>
          <p:cNvCxnSpPr>
            <a:cxnSpLocks/>
          </p:cNvCxnSpPr>
          <p:nvPr/>
        </p:nvCxnSpPr>
        <p:spPr>
          <a:xfrm rot="10800000" flipV="1">
            <a:off x="3811584" y="4645371"/>
            <a:ext cx="1881592" cy="447328"/>
          </a:xfrm>
          <a:prstGeom prst="bentConnector3">
            <a:avLst>
              <a:gd name="adj1" fmla="val 390"/>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35" name="Rectangle 4">
            <a:extLst>
              <a:ext uri="{FF2B5EF4-FFF2-40B4-BE49-F238E27FC236}">
                <a16:creationId xmlns:a16="http://schemas.microsoft.com/office/drawing/2014/main" id="{FA122449-392F-499E-BC3A-86FE4982A5B3}"/>
              </a:ext>
            </a:extLst>
          </p:cNvPr>
          <p:cNvSpPr/>
          <p:nvPr/>
        </p:nvSpPr>
        <p:spPr>
          <a:xfrm>
            <a:off x="2676907" y="4541023"/>
            <a:ext cx="1134675" cy="67894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36" name="Arc 30">
            <a:extLst>
              <a:ext uri="{FF2B5EF4-FFF2-40B4-BE49-F238E27FC236}">
                <a16:creationId xmlns:a16="http://schemas.microsoft.com/office/drawing/2014/main" id="{51E51BE2-04B3-4AE7-840B-AA753825073A}"/>
              </a:ext>
            </a:extLst>
          </p:cNvPr>
          <p:cNvSpPr/>
          <p:nvPr/>
        </p:nvSpPr>
        <p:spPr>
          <a:xfrm rot="10800000">
            <a:off x="5755746" y="3601836"/>
            <a:ext cx="1639351" cy="977529"/>
          </a:xfrm>
          <a:prstGeom prst="arc">
            <a:avLst>
              <a:gd name="adj1" fmla="val 10845739"/>
              <a:gd name="adj2" fmla="val 0"/>
            </a:avLst>
          </a:prstGeom>
          <a:ln w="3492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37" name="TextBox 26">
            <a:extLst>
              <a:ext uri="{FF2B5EF4-FFF2-40B4-BE49-F238E27FC236}">
                <a16:creationId xmlns:a16="http://schemas.microsoft.com/office/drawing/2014/main" id="{2378A0B0-7046-4BA6-84A9-0F06D0DAE1CE}"/>
              </a:ext>
            </a:extLst>
          </p:cNvPr>
          <p:cNvSpPr txBox="1"/>
          <p:nvPr/>
        </p:nvSpPr>
        <p:spPr>
          <a:xfrm>
            <a:off x="7728501" y="3405412"/>
            <a:ext cx="1764676"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Energy</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harvester</a:t>
            </a:r>
            <a:endParaRPr lang="en-US" sz="2000" b="1" dirty="0">
              <a:latin typeface="Arial" panose="020B0604020202020204" pitchFamily="34" charset="0"/>
              <a:cs typeface="Arial" panose="020B0604020202020204" pitchFamily="34" charset="0"/>
            </a:endParaRPr>
          </a:p>
        </p:txBody>
      </p:sp>
      <p:sp>
        <p:nvSpPr>
          <p:cNvPr id="38" name="TextBox 26">
            <a:extLst>
              <a:ext uri="{FF2B5EF4-FFF2-40B4-BE49-F238E27FC236}">
                <a16:creationId xmlns:a16="http://schemas.microsoft.com/office/drawing/2014/main" id="{7DBFB813-4E94-428E-8A1E-B224C77B3913}"/>
              </a:ext>
            </a:extLst>
          </p:cNvPr>
          <p:cNvSpPr txBox="1"/>
          <p:nvPr/>
        </p:nvSpPr>
        <p:spPr>
          <a:xfrm>
            <a:off x="6411631" y="2016466"/>
            <a:ext cx="1764676"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Magnetic field</a:t>
            </a:r>
          </a:p>
        </p:txBody>
      </p:sp>
      <p:sp>
        <p:nvSpPr>
          <p:cNvPr id="39" name="TextBox 21">
            <a:extLst>
              <a:ext uri="{FF2B5EF4-FFF2-40B4-BE49-F238E27FC236}">
                <a16:creationId xmlns:a16="http://schemas.microsoft.com/office/drawing/2014/main" id="{81D20306-30A6-484C-8862-E838024F84F2}"/>
              </a:ext>
            </a:extLst>
          </p:cNvPr>
          <p:cNvSpPr txBox="1"/>
          <p:nvPr/>
        </p:nvSpPr>
        <p:spPr>
          <a:xfrm>
            <a:off x="4078113" y="2023146"/>
            <a:ext cx="2017887" cy="400110"/>
          </a:xfrm>
          <a:prstGeom prst="rect">
            <a:avLst/>
          </a:prstGeom>
          <a:noFill/>
        </p:spPr>
        <p:txBody>
          <a:bodyPr wrap="square" rtlCol="0">
            <a:spAutoFit/>
          </a:bodyPr>
          <a:lstStyle/>
          <a:p>
            <a:pPr algn="ctr"/>
            <a:r>
              <a:rPr lang="en-US" sz="2000" b="1" i="1" dirty="0">
                <a:solidFill>
                  <a:srgbClr val="0070C0"/>
                </a:solidFill>
                <a:latin typeface="Arial" panose="020B0604020202020204" pitchFamily="34" charset="0"/>
                <a:cs typeface="Arial" panose="020B0604020202020204" pitchFamily="34" charset="0"/>
              </a:rPr>
              <a:t>TX coil</a:t>
            </a:r>
            <a:endParaRPr lang="en-US" sz="2000" b="1" dirty="0">
              <a:solidFill>
                <a:srgbClr val="0070C0"/>
              </a:solidFill>
              <a:latin typeface="Arial" panose="020B0604020202020204" pitchFamily="34" charset="0"/>
              <a:cs typeface="Arial" panose="020B0604020202020204" pitchFamily="34" charset="0"/>
            </a:endParaRPr>
          </a:p>
        </p:txBody>
      </p:sp>
      <p:sp>
        <p:nvSpPr>
          <p:cNvPr id="40" name="TextBox 21">
            <a:extLst>
              <a:ext uri="{FF2B5EF4-FFF2-40B4-BE49-F238E27FC236}">
                <a16:creationId xmlns:a16="http://schemas.microsoft.com/office/drawing/2014/main" id="{6126D4F8-20A5-41A6-83E5-AF2EA249526C}"/>
              </a:ext>
            </a:extLst>
          </p:cNvPr>
          <p:cNvSpPr txBox="1"/>
          <p:nvPr/>
        </p:nvSpPr>
        <p:spPr>
          <a:xfrm>
            <a:off x="6629864" y="2873311"/>
            <a:ext cx="2017887" cy="400110"/>
          </a:xfrm>
          <a:prstGeom prst="rect">
            <a:avLst/>
          </a:prstGeom>
          <a:noFill/>
        </p:spPr>
        <p:txBody>
          <a:bodyPr wrap="square" rtlCol="0">
            <a:spAutoFit/>
          </a:bodyPr>
          <a:lstStyle/>
          <a:p>
            <a:pPr algn="ctr"/>
            <a:r>
              <a:rPr lang="en-US" sz="2000" b="1" i="1" dirty="0">
                <a:latin typeface="Arial" panose="020B0604020202020204" pitchFamily="34" charset="0"/>
                <a:cs typeface="Arial" panose="020B0604020202020204" pitchFamily="34" charset="0"/>
              </a:rPr>
              <a:t>Tag coil</a:t>
            </a:r>
            <a:endParaRPr lang="en-US" sz="2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10574330"/>
      </p:ext>
    </p:extLst>
  </p:cSld>
  <p:clrMapOvr>
    <a:masterClrMapping/>
  </p:clrMapOvr>
  <mc:AlternateContent xmlns:mc="http://schemas.openxmlformats.org/markup-compatibility/2006" xmlns:p14="http://schemas.microsoft.com/office/powerpoint/2010/main">
    <mc:Choice Requires="p14">
      <p:transition spd="slow" p14:dur="2000" advTm="31952"/>
    </mc:Choice>
    <mc:Fallback xmlns="">
      <p:transition spd="slow" advTm="319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22" grpId="0" animBg="1"/>
      <p:bldP spid="23" grpId="0"/>
      <p:bldP spid="24" grpId="0"/>
      <p:bldP spid="25" grpId="0"/>
      <p:bldP spid="27" grpId="0" animBg="1"/>
      <p:bldP spid="28" grpId="0" animBg="1"/>
      <p:bldP spid="29" grpId="0" animBg="1"/>
      <p:bldP spid="30" grpId="0" animBg="1"/>
      <p:bldP spid="31" grpId="0" animBg="1"/>
      <p:bldP spid="32" grpId="0" animBg="1"/>
      <p:bldP spid="35" grpId="0" animBg="1"/>
      <p:bldP spid="36" grpId="0" animBg="1"/>
      <p:bldP spid="37" grpId="0"/>
      <p:bldP spid="38" grpId="0"/>
      <p:bldP spid="39" grpId="0"/>
      <p:bldP spid="40" grpId="0"/>
    </p:bldLst>
  </p:timing>
  <p:extLst>
    <p:ext uri="{E180D4A7-C9FB-4DFB-919C-405C955672EB}">
      <p14:showEvtLst xmlns:p14="http://schemas.microsoft.com/office/powerpoint/2010/main">
        <p14:playEvt time="106" objId="3"/>
        <p14:stopEvt time="31432"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58D2A9-2FB0-4D56-ACD5-EB9BD1DE9ED1}"/>
              </a:ext>
            </a:extLst>
          </p:cNvPr>
          <p:cNvSpPr>
            <a:spLocks noGrp="1"/>
          </p:cNvSpPr>
          <p:nvPr>
            <p:ph type="title"/>
          </p:nvPr>
        </p:nvSpPr>
        <p:spPr/>
        <p:txBody>
          <a:bodyPr/>
          <a:lstStyle/>
          <a:p>
            <a:r>
              <a:rPr lang="en-US" dirty="0"/>
              <a:t>Design principle</a:t>
            </a:r>
          </a:p>
        </p:txBody>
      </p:sp>
      <p:sp>
        <p:nvSpPr>
          <p:cNvPr id="4" name="灯片编号占位符 3">
            <a:extLst>
              <a:ext uri="{FF2B5EF4-FFF2-40B4-BE49-F238E27FC236}">
                <a16:creationId xmlns:a16="http://schemas.microsoft.com/office/drawing/2014/main" id="{5A3AF40F-5DB7-465E-B906-6FCBBDDBDF04}"/>
              </a:ext>
            </a:extLst>
          </p:cNvPr>
          <p:cNvSpPr>
            <a:spLocks noGrp="1"/>
          </p:cNvSpPr>
          <p:nvPr>
            <p:ph type="sldNum" sz="quarter" idx="12"/>
          </p:nvPr>
        </p:nvSpPr>
        <p:spPr/>
        <p:txBody>
          <a:bodyPr/>
          <a:lstStyle/>
          <a:p>
            <a:fld id="{BB86FE79-B0DA-433D-A67F-F5D6BFD13937}" type="slidenum">
              <a:rPr lang="en-US" smtClean="0"/>
              <a:pPr/>
              <a:t>19</a:t>
            </a:fld>
            <a:endParaRPr lang="en-US" dirty="0"/>
          </a:p>
        </p:txBody>
      </p:sp>
      <p:cxnSp>
        <p:nvCxnSpPr>
          <p:cNvPr id="5" name="Straight Connector 20">
            <a:extLst>
              <a:ext uri="{FF2B5EF4-FFF2-40B4-BE49-F238E27FC236}">
                <a16:creationId xmlns:a16="http://schemas.microsoft.com/office/drawing/2014/main" id="{85500786-2F11-4204-977F-B2D7D6B88A29}"/>
              </a:ext>
            </a:extLst>
          </p:cNvPr>
          <p:cNvCxnSpPr>
            <a:cxnSpLocks/>
          </p:cNvCxnSpPr>
          <p:nvPr/>
        </p:nvCxnSpPr>
        <p:spPr>
          <a:xfrm>
            <a:off x="638474" y="5478179"/>
            <a:ext cx="256510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3">
            <a:extLst>
              <a:ext uri="{FF2B5EF4-FFF2-40B4-BE49-F238E27FC236}">
                <a16:creationId xmlns:a16="http://schemas.microsoft.com/office/drawing/2014/main" id="{C18D5DAD-7C27-4391-8B6A-E82EE0696248}"/>
              </a:ext>
            </a:extLst>
          </p:cNvPr>
          <p:cNvCxnSpPr>
            <a:cxnSpLocks/>
          </p:cNvCxnSpPr>
          <p:nvPr/>
        </p:nvCxnSpPr>
        <p:spPr>
          <a:xfrm>
            <a:off x="638474" y="2929489"/>
            <a:ext cx="256510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0">
            <a:extLst>
              <a:ext uri="{FF2B5EF4-FFF2-40B4-BE49-F238E27FC236}">
                <a16:creationId xmlns:a16="http://schemas.microsoft.com/office/drawing/2014/main" id="{B9B75146-2455-41D2-8A8F-361C2A853B29}"/>
              </a:ext>
            </a:extLst>
          </p:cNvPr>
          <p:cNvGrpSpPr/>
          <p:nvPr/>
        </p:nvGrpSpPr>
        <p:grpSpPr>
          <a:xfrm>
            <a:off x="371524" y="2929489"/>
            <a:ext cx="600075" cy="2548690"/>
            <a:chOff x="918159" y="1809750"/>
            <a:chExt cx="600075" cy="2548690"/>
          </a:xfrm>
        </p:grpSpPr>
        <p:sp>
          <p:nvSpPr>
            <p:cNvPr id="8" name="Oval 3">
              <a:extLst>
                <a:ext uri="{FF2B5EF4-FFF2-40B4-BE49-F238E27FC236}">
                  <a16:creationId xmlns:a16="http://schemas.microsoft.com/office/drawing/2014/main" id="{3425051F-8F3B-4054-81F5-9F3E488CD079}"/>
                </a:ext>
              </a:extLst>
            </p:cNvPr>
            <p:cNvSpPr/>
            <p:nvPr/>
          </p:nvSpPr>
          <p:spPr>
            <a:xfrm>
              <a:off x="918159" y="2764506"/>
              <a:ext cx="600075" cy="60007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ea typeface="Microsoft YaHei Light" panose="020B0502040204020203" pitchFamily="34" charset="-122"/>
                  <a:cs typeface="Aharoni" panose="020B0604020202020204" pitchFamily="2" charset="-79"/>
                </a:rPr>
                <a:t>+</a:t>
              </a:r>
            </a:p>
            <a:p>
              <a:pPr algn="ctr"/>
              <a:r>
                <a:rPr lang="en-US" b="1" dirty="0">
                  <a:solidFill>
                    <a:schemeClr val="tx1"/>
                  </a:solidFill>
                  <a:latin typeface="Arial Black" panose="020B0A04020102020204" pitchFamily="34" charset="0"/>
                  <a:ea typeface="Microsoft YaHei Light" panose="020B0502040204020203" pitchFamily="34" charset="-122"/>
                  <a:cs typeface="Aharoni" panose="020B0604020202020204" pitchFamily="2" charset="-79"/>
                </a:rPr>
                <a:t>-</a:t>
              </a:r>
            </a:p>
          </p:txBody>
        </p:sp>
        <p:cxnSp>
          <p:nvCxnSpPr>
            <p:cNvPr id="9" name="Straight Connector 24">
              <a:extLst>
                <a:ext uri="{FF2B5EF4-FFF2-40B4-BE49-F238E27FC236}">
                  <a16:creationId xmlns:a16="http://schemas.microsoft.com/office/drawing/2014/main" id="{FFE2DD2F-52F5-4186-ADF1-A1E5B9E9A2D9}"/>
                </a:ext>
              </a:extLst>
            </p:cNvPr>
            <p:cNvCxnSpPr>
              <a:cxnSpLocks/>
              <a:endCxn id="8" idx="0"/>
            </p:cNvCxnSpPr>
            <p:nvPr/>
          </p:nvCxnSpPr>
          <p:spPr>
            <a:xfrm>
              <a:off x="1218197" y="1809750"/>
              <a:ext cx="0" cy="9547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8">
              <a:extLst>
                <a:ext uri="{FF2B5EF4-FFF2-40B4-BE49-F238E27FC236}">
                  <a16:creationId xmlns:a16="http://schemas.microsoft.com/office/drawing/2014/main" id="{F18361DA-55CC-4B75-8625-5248D1D5C9A8}"/>
                </a:ext>
              </a:extLst>
            </p:cNvPr>
            <p:cNvCxnSpPr>
              <a:cxnSpLocks/>
              <a:stCxn id="8" idx="4"/>
            </p:cNvCxnSpPr>
            <p:nvPr/>
          </p:nvCxnSpPr>
          <p:spPr>
            <a:xfrm>
              <a:off x="1218197" y="3364581"/>
              <a:ext cx="0" cy="993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55">
            <a:extLst>
              <a:ext uri="{FF2B5EF4-FFF2-40B4-BE49-F238E27FC236}">
                <a16:creationId xmlns:a16="http://schemas.microsoft.com/office/drawing/2014/main" id="{87BDA3FB-5B89-48A2-A924-7358BF9F5CB2}"/>
              </a:ext>
            </a:extLst>
          </p:cNvPr>
          <p:cNvGrpSpPr/>
          <p:nvPr/>
        </p:nvGrpSpPr>
        <p:grpSpPr>
          <a:xfrm>
            <a:off x="1886103" y="2925742"/>
            <a:ext cx="246065" cy="2524507"/>
            <a:chOff x="4100696" y="1806003"/>
            <a:chExt cx="246065" cy="2524507"/>
          </a:xfrm>
        </p:grpSpPr>
        <p:sp>
          <p:nvSpPr>
            <p:cNvPr id="12" name="Rectangle 7">
              <a:extLst>
                <a:ext uri="{FF2B5EF4-FFF2-40B4-BE49-F238E27FC236}">
                  <a16:creationId xmlns:a16="http://schemas.microsoft.com/office/drawing/2014/main" id="{4143B110-5B85-45B2-BCAB-A9413DE2B4BD}"/>
                </a:ext>
              </a:extLst>
            </p:cNvPr>
            <p:cNvSpPr/>
            <p:nvPr/>
          </p:nvSpPr>
          <p:spPr>
            <a:xfrm>
              <a:off x="4100696" y="2606103"/>
              <a:ext cx="246065" cy="91687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34">
              <a:extLst>
                <a:ext uri="{FF2B5EF4-FFF2-40B4-BE49-F238E27FC236}">
                  <a16:creationId xmlns:a16="http://schemas.microsoft.com/office/drawing/2014/main" id="{CFE23533-5AD1-4837-98C9-50D7FBB4EC40}"/>
                </a:ext>
              </a:extLst>
            </p:cNvPr>
            <p:cNvCxnSpPr>
              <a:cxnSpLocks/>
            </p:cNvCxnSpPr>
            <p:nvPr/>
          </p:nvCxnSpPr>
          <p:spPr>
            <a:xfrm>
              <a:off x="4223711" y="1806003"/>
              <a:ext cx="0" cy="800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7">
              <a:extLst>
                <a:ext uri="{FF2B5EF4-FFF2-40B4-BE49-F238E27FC236}">
                  <a16:creationId xmlns:a16="http://schemas.microsoft.com/office/drawing/2014/main" id="{3475DB39-472E-47B6-95A4-CCE4F2DED52A}"/>
                </a:ext>
              </a:extLst>
            </p:cNvPr>
            <p:cNvCxnSpPr>
              <a:cxnSpLocks/>
            </p:cNvCxnSpPr>
            <p:nvPr/>
          </p:nvCxnSpPr>
          <p:spPr>
            <a:xfrm>
              <a:off x="4229727" y="3530410"/>
              <a:ext cx="0" cy="800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56">
            <a:extLst>
              <a:ext uri="{FF2B5EF4-FFF2-40B4-BE49-F238E27FC236}">
                <a16:creationId xmlns:a16="http://schemas.microsoft.com/office/drawing/2014/main" id="{2781985F-834D-4062-81F9-A8668239E19B}"/>
              </a:ext>
            </a:extLst>
          </p:cNvPr>
          <p:cNvGrpSpPr/>
          <p:nvPr/>
        </p:nvGrpSpPr>
        <p:grpSpPr>
          <a:xfrm>
            <a:off x="2969050" y="2925742"/>
            <a:ext cx="353071" cy="2552437"/>
            <a:chOff x="5582939" y="1806003"/>
            <a:chExt cx="353071" cy="2552437"/>
          </a:xfrm>
        </p:grpSpPr>
        <p:grpSp>
          <p:nvGrpSpPr>
            <p:cNvPr id="16" name="Group 8">
              <a:extLst>
                <a:ext uri="{FF2B5EF4-FFF2-40B4-BE49-F238E27FC236}">
                  <a16:creationId xmlns:a16="http://schemas.microsoft.com/office/drawing/2014/main" id="{193E6AF3-6752-4258-9D85-285A567D861B}"/>
                </a:ext>
              </a:extLst>
            </p:cNvPr>
            <p:cNvGrpSpPr/>
            <p:nvPr/>
          </p:nvGrpSpPr>
          <p:grpSpPr>
            <a:xfrm rot="5400000">
              <a:off x="5215259" y="2888008"/>
              <a:ext cx="1088432" cy="353071"/>
              <a:chOff x="7953376" y="3429000"/>
              <a:chExt cx="1088432" cy="353071"/>
            </a:xfrm>
          </p:grpSpPr>
          <p:sp>
            <p:nvSpPr>
              <p:cNvPr id="19" name="Arc 9">
                <a:extLst>
                  <a:ext uri="{FF2B5EF4-FFF2-40B4-BE49-F238E27FC236}">
                    <a16:creationId xmlns:a16="http://schemas.microsoft.com/office/drawing/2014/main" id="{2FEF4448-AE56-4185-9735-9D466B5306EE}"/>
                  </a:ext>
                </a:extLst>
              </p:cNvPr>
              <p:cNvSpPr/>
              <p:nvPr/>
            </p:nvSpPr>
            <p:spPr>
              <a:xfrm>
                <a:off x="7953376"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0">
                <a:extLst>
                  <a:ext uri="{FF2B5EF4-FFF2-40B4-BE49-F238E27FC236}">
                    <a16:creationId xmlns:a16="http://schemas.microsoft.com/office/drawing/2014/main" id="{132F911A-0C45-4C75-94D6-11867DCA4DB1}"/>
                  </a:ext>
                </a:extLst>
              </p:cNvPr>
              <p:cNvSpPr/>
              <p:nvPr/>
            </p:nvSpPr>
            <p:spPr>
              <a:xfrm>
                <a:off x="8225484"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11">
                <a:extLst>
                  <a:ext uri="{FF2B5EF4-FFF2-40B4-BE49-F238E27FC236}">
                    <a16:creationId xmlns:a16="http://schemas.microsoft.com/office/drawing/2014/main" id="{8102A0EB-2B93-407F-948F-7A439A922BBF}"/>
                  </a:ext>
                </a:extLst>
              </p:cNvPr>
              <p:cNvSpPr/>
              <p:nvPr/>
            </p:nvSpPr>
            <p:spPr>
              <a:xfrm>
                <a:off x="8497592"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12">
                <a:extLst>
                  <a:ext uri="{FF2B5EF4-FFF2-40B4-BE49-F238E27FC236}">
                    <a16:creationId xmlns:a16="http://schemas.microsoft.com/office/drawing/2014/main" id="{6D598DB1-9B85-4AC2-B2F6-B696907A8AE8}"/>
                  </a:ext>
                </a:extLst>
              </p:cNvPr>
              <p:cNvSpPr/>
              <p:nvPr/>
            </p:nvSpPr>
            <p:spPr>
              <a:xfrm>
                <a:off x="8769700"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7" name="Straight Connector 38">
              <a:extLst>
                <a:ext uri="{FF2B5EF4-FFF2-40B4-BE49-F238E27FC236}">
                  <a16:creationId xmlns:a16="http://schemas.microsoft.com/office/drawing/2014/main" id="{8310E908-774E-41A7-BB5D-CEF1C4DF8F06}"/>
                </a:ext>
              </a:extLst>
            </p:cNvPr>
            <p:cNvCxnSpPr>
              <a:cxnSpLocks/>
            </p:cNvCxnSpPr>
            <p:nvPr/>
          </p:nvCxnSpPr>
          <p:spPr>
            <a:xfrm>
              <a:off x="5790195" y="1806003"/>
              <a:ext cx="0" cy="7171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42">
              <a:extLst>
                <a:ext uri="{FF2B5EF4-FFF2-40B4-BE49-F238E27FC236}">
                  <a16:creationId xmlns:a16="http://schemas.microsoft.com/office/drawing/2014/main" id="{07D03934-8A75-4854-B13A-38FEA47E9175}"/>
                </a:ext>
              </a:extLst>
            </p:cNvPr>
            <p:cNvCxnSpPr>
              <a:cxnSpLocks/>
            </p:cNvCxnSpPr>
            <p:nvPr/>
          </p:nvCxnSpPr>
          <p:spPr>
            <a:xfrm>
              <a:off x="5790195" y="3618497"/>
              <a:ext cx="0" cy="7399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84">
            <a:extLst>
              <a:ext uri="{FF2B5EF4-FFF2-40B4-BE49-F238E27FC236}">
                <a16:creationId xmlns:a16="http://schemas.microsoft.com/office/drawing/2014/main" id="{18128607-75C8-4F41-9A72-6C960E16C0B6}"/>
              </a:ext>
            </a:extLst>
          </p:cNvPr>
          <p:cNvGrpSpPr/>
          <p:nvPr/>
        </p:nvGrpSpPr>
        <p:grpSpPr>
          <a:xfrm>
            <a:off x="3940298" y="2925742"/>
            <a:ext cx="353071" cy="2552437"/>
            <a:chOff x="5709120" y="464482"/>
            <a:chExt cx="353071" cy="2552437"/>
          </a:xfrm>
        </p:grpSpPr>
        <p:grpSp>
          <p:nvGrpSpPr>
            <p:cNvPr id="24" name="Group 47">
              <a:extLst>
                <a:ext uri="{FF2B5EF4-FFF2-40B4-BE49-F238E27FC236}">
                  <a16:creationId xmlns:a16="http://schemas.microsoft.com/office/drawing/2014/main" id="{EEC6F6AD-5291-4C94-9CF4-70AFAD2F8C7F}"/>
                </a:ext>
              </a:extLst>
            </p:cNvPr>
            <p:cNvGrpSpPr/>
            <p:nvPr/>
          </p:nvGrpSpPr>
          <p:grpSpPr>
            <a:xfrm rot="16200000">
              <a:off x="5341440" y="1546487"/>
              <a:ext cx="1088432" cy="353071"/>
              <a:chOff x="7953376" y="3429000"/>
              <a:chExt cx="1088432" cy="353071"/>
            </a:xfrm>
          </p:grpSpPr>
          <p:sp>
            <p:nvSpPr>
              <p:cNvPr id="27" name="Arc 48">
                <a:extLst>
                  <a:ext uri="{FF2B5EF4-FFF2-40B4-BE49-F238E27FC236}">
                    <a16:creationId xmlns:a16="http://schemas.microsoft.com/office/drawing/2014/main" id="{64AB1A8F-A317-42B3-A79B-2DBE0043003A}"/>
                  </a:ext>
                </a:extLst>
              </p:cNvPr>
              <p:cNvSpPr/>
              <p:nvPr/>
            </p:nvSpPr>
            <p:spPr>
              <a:xfrm>
                <a:off x="7953376"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49">
                <a:extLst>
                  <a:ext uri="{FF2B5EF4-FFF2-40B4-BE49-F238E27FC236}">
                    <a16:creationId xmlns:a16="http://schemas.microsoft.com/office/drawing/2014/main" id="{2FD69811-E96F-4CA0-845B-BAE1C9B354C2}"/>
                  </a:ext>
                </a:extLst>
              </p:cNvPr>
              <p:cNvSpPr/>
              <p:nvPr/>
            </p:nvSpPr>
            <p:spPr>
              <a:xfrm>
                <a:off x="8225484"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50">
                <a:extLst>
                  <a:ext uri="{FF2B5EF4-FFF2-40B4-BE49-F238E27FC236}">
                    <a16:creationId xmlns:a16="http://schemas.microsoft.com/office/drawing/2014/main" id="{CEB28A04-BF4F-40C9-9569-D6D63EAA8077}"/>
                  </a:ext>
                </a:extLst>
              </p:cNvPr>
              <p:cNvSpPr/>
              <p:nvPr/>
            </p:nvSpPr>
            <p:spPr>
              <a:xfrm>
                <a:off x="8497592"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51">
                <a:extLst>
                  <a:ext uri="{FF2B5EF4-FFF2-40B4-BE49-F238E27FC236}">
                    <a16:creationId xmlns:a16="http://schemas.microsoft.com/office/drawing/2014/main" id="{DEBB5C0D-A441-4A55-896A-E58AA75CAD51}"/>
                  </a:ext>
                </a:extLst>
              </p:cNvPr>
              <p:cNvSpPr/>
              <p:nvPr/>
            </p:nvSpPr>
            <p:spPr>
              <a:xfrm>
                <a:off x="8769700"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5" name="Straight Connector 52">
              <a:extLst>
                <a:ext uri="{FF2B5EF4-FFF2-40B4-BE49-F238E27FC236}">
                  <a16:creationId xmlns:a16="http://schemas.microsoft.com/office/drawing/2014/main" id="{17B84B78-816B-4C00-AA6A-80240BD5D19F}"/>
                </a:ext>
              </a:extLst>
            </p:cNvPr>
            <p:cNvCxnSpPr>
              <a:cxnSpLocks/>
            </p:cNvCxnSpPr>
            <p:nvPr/>
          </p:nvCxnSpPr>
          <p:spPr>
            <a:xfrm>
              <a:off x="5861592" y="464482"/>
              <a:ext cx="0" cy="7171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53">
              <a:extLst>
                <a:ext uri="{FF2B5EF4-FFF2-40B4-BE49-F238E27FC236}">
                  <a16:creationId xmlns:a16="http://schemas.microsoft.com/office/drawing/2014/main" id="{3F31EE9E-3DF2-43E2-A3E1-EEADDF08EA64}"/>
                </a:ext>
              </a:extLst>
            </p:cNvPr>
            <p:cNvCxnSpPr>
              <a:cxnSpLocks/>
            </p:cNvCxnSpPr>
            <p:nvPr/>
          </p:nvCxnSpPr>
          <p:spPr>
            <a:xfrm>
              <a:off x="5861592" y="2276976"/>
              <a:ext cx="0" cy="7399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67">
            <a:extLst>
              <a:ext uri="{FF2B5EF4-FFF2-40B4-BE49-F238E27FC236}">
                <a16:creationId xmlns:a16="http://schemas.microsoft.com/office/drawing/2014/main" id="{650E7CB4-D0B3-48B7-912E-82F93E71F6C0}"/>
              </a:ext>
            </a:extLst>
          </p:cNvPr>
          <p:cNvGrpSpPr/>
          <p:nvPr/>
        </p:nvGrpSpPr>
        <p:grpSpPr>
          <a:xfrm>
            <a:off x="5461863" y="2928664"/>
            <a:ext cx="246065" cy="2524507"/>
            <a:chOff x="4100696" y="1806003"/>
            <a:chExt cx="246065" cy="2524507"/>
          </a:xfrm>
        </p:grpSpPr>
        <p:sp>
          <p:nvSpPr>
            <p:cNvPr id="32" name="Rectangle 68">
              <a:extLst>
                <a:ext uri="{FF2B5EF4-FFF2-40B4-BE49-F238E27FC236}">
                  <a16:creationId xmlns:a16="http://schemas.microsoft.com/office/drawing/2014/main" id="{95A8F3EE-50EC-463F-A068-B2CF9884CAA3}"/>
                </a:ext>
              </a:extLst>
            </p:cNvPr>
            <p:cNvSpPr/>
            <p:nvPr/>
          </p:nvSpPr>
          <p:spPr>
            <a:xfrm>
              <a:off x="4100696" y="2606103"/>
              <a:ext cx="246065" cy="91687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69">
              <a:extLst>
                <a:ext uri="{FF2B5EF4-FFF2-40B4-BE49-F238E27FC236}">
                  <a16:creationId xmlns:a16="http://schemas.microsoft.com/office/drawing/2014/main" id="{711D1168-AAE5-438F-A02D-64C77E43B862}"/>
                </a:ext>
              </a:extLst>
            </p:cNvPr>
            <p:cNvCxnSpPr>
              <a:cxnSpLocks/>
            </p:cNvCxnSpPr>
            <p:nvPr/>
          </p:nvCxnSpPr>
          <p:spPr>
            <a:xfrm>
              <a:off x="4223711" y="1806003"/>
              <a:ext cx="0" cy="800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70">
              <a:extLst>
                <a:ext uri="{FF2B5EF4-FFF2-40B4-BE49-F238E27FC236}">
                  <a16:creationId xmlns:a16="http://schemas.microsoft.com/office/drawing/2014/main" id="{F8B3446D-8CE3-41A4-AAAB-36B806BC480C}"/>
                </a:ext>
              </a:extLst>
            </p:cNvPr>
            <p:cNvCxnSpPr>
              <a:cxnSpLocks/>
            </p:cNvCxnSpPr>
            <p:nvPr/>
          </p:nvCxnSpPr>
          <p:spPr>
            <a:xfrm>
              <a:off x="4229727" y="3530410"/>
              <a:ext cx="0" cy="800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72">
            <a:extLst>
              <a:ext uri="{FF2B5EF4-FFF2-40B4-BE49-F238E27FC236}">
                <a16:creationId xmlns:a16="http://schemas.microsoft.com/office/drawing/2014/main" id="{61482EC1-357C-4265-BD28-D66C8352390C}"/>
              </a:ext>
            </a:extLst>
          </p:cNvPr>
          <p:cNvCxnSpPr>
            <a:cxnSpLocks/>
          </p:cNvCxnSpPr>
          <p:nvPr/>
        </p:nvCxnSpPr>
        <p:spPr>
          <a:xfrm>
            <a:off x="4066924" y="2929489"/>
            <a:ext cx="1549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79">
            <a:extLst>
              <a:ext uri="{FF2B5EF4-FFF2-40B4-BE49-F238E27FC236}">
                <a16:creationId xmlns:a16="http://schemas.microsoft.com/office/drawing/2014/main" id="{66B0ADB1-90E3-4B52-81B2-9EE095A16C19}"/>
              </a:ext>
            </a:extLst>
          </p:cNvPr>
          <p:cNvCxnSpPr>
            <a:cxnSpLocks/>
          </p:cNvCxnSpPr>
          <p:nvPr/>
        </p:nvCxnSpPr>
        <p:spPr>
          <a:xfrm>
            <a:off x="4066924" y="5480757"/>
            <a:ext cx="1549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86">
                <a:extLst>
                  <a:ext uri="{FF2B5EF4-FFF2-40B4-BE49-F238E27FC236}">
                    <a16:creationId xmlns:a16="http://schemas.microsoft.com/office/drawing/2014/main" id="{24D9F880-CBB9-40C1-89EB-9AB4917B4B88}"/>
                  </a:ext>
                </a:extLst>
              </p:cNvPr>
              <p:cNvSpPr txBox="1"/>
              <p:nvPr/>
            </p:nvSpPr>
            <p:spPr>
              <a:xfrm>
                <a:off x="1351385" y="3452417"/>
                <a:ext cx="50840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1" i="1" smtClean="0">
                              <a:latin typeface="Cambria Math" panose="02040503050406030204" pitchFamily="18" charset="0"/>
                            </a:rPr>
                            <m:t>𝟏</m:t>
                          </m:r>
                        </m:sub>
                      </m:sSub>
                    </m:oMath>
                  </m:oMathPara>
                </a14:m>
                <a:endParaRPr lang="en-US" sz="2400" b="1" dirty="0"/>
              </a:p>
            </p:txBody>
          </p:sp>
        </mc:Choice>
        <mc:Fallback xmlns="">
          <p:sp>
            <p:nvSpPr>
              <p:cNvPr id="37" name="TextBox 86">
                <a:extLst>
                  <a:ext uri="{FF2B5EF4-FFF2-40B4-BE49-F238E27FC236}">
                    <a16:creationId xmlns:a16="http://schemas.microsoft.com/office/drawing/2014/main" id="{24D9F880-CBB9-40C1-89EB-9AB4917B4B88}"/>
                  </a:ext>
                </a:extLst>
              </p:cNvPr>
              <p:cNvSpPr txBox="1">
                <a:spLocks noRot="1" noChangeAspect="1" noMove="1" noResize="1" noEditPoints="1" noAdjustHandles="1" noChangeArrowheads="1" noChangeShapeType="1" noTextEdit="1"/>
              </p:cNvSpPr>
              <p:nvPr/>
            </p:nvSpPr>
            <p:spPr>
              <a:xfrm>
                <a:off x="1351385" y="3452417"/>
                <a:ext cx="508408" cy="461665"/>
              </a:xfrm>
              <a:prstGeom prst="rect">
                <a:avLst/>
              </a:prstGeom>
              <a:blipFill>
                <a:blip r:embed="rId7"/>
                <a:stretch>
                  <a:fillRect l="-3614" r="-2410"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87">
                <a:extLst>
                  <a:ext uri="{FF2B5EF4-FFF2-40B4-BE49-F238E27FC236}">
                    <a16:creationId xmlns:a16="http://schemas.microsoft.com/office/drawing/2014/main" id="{0B45F0C8-32C4-41F7-9569-60CFAAE00DC4}"/>
                  </a:ext>
                </a:extLst>
              </p:cNvPr>
              <p:cNvSpPr txBox="1"/>
              <p:nvPr/>
            </p:nvSpPr>
            <p:spPr>
              <a:xfrm>
                <a:off x="2680980" y="3452417"/>
                <a:ext cx="47795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𝑳</m:t>
                          </m:r>
                        </m:e>
                        <m:sub>
                          <m:r>
                            <a:rPr lang="en-US" sz="2400" b="1" i="1" smtClean="0">
                              <a:latin typeface="Cambria Math" panose="02040503050406030204" pitchFamily="18" charset="0"/>
                            </a:rPr>
                            <m:t>𝟏</m:t>
                          </m:r>
                        </m:sub>
                      </m:sSub>
                    </m:oMath>
                  </m:oMathPara>
                </a14:m>
                <a:endParaRPr lang="en-US" sz="2400" b="1" dirty="0"/>
              </a:p>
            </p:txBody>
          </p:sp>
        </mc:Choice>
        <mc:Fallback xmlns="">
          <p:sp>
            <p:nvSpPr>
              <p:cNvPr id="38" name="TextBox 87">
                <a:extLst>
                  <a:ext uri="{FF2B5EF4-FFF2-40B4-BE49-F238E27FC236}">
                    <a16:creationId xmlns:a16="http://schemas.microsoft.com/office/drawing/2014/main" id="{0B45F0C8-32C4-41F7-9569-60CFAAE00DC4}"/>
                  </a:ext>
                </a:extLst>
              </p:cNvPr>
              <p:cNvSpPr txBox="1">
                <a:spLocks noRot="1" noChangeAspect="1" noMove="1" noResize="1" noEditPoints="1" noAdjustHandles="1" noChangeArrowheads="1" noChangeShapeType="1" noTextEdit="1"/>
              </p:cNvSpPr>
              <p:nvPr/>
            </p:nvSpPr>
            <p:spPr>
              <a:xfrm>
                <a:off x="2680980" y="3452417"/>
                <a:ext cx="477951" cy="461665"/>
              </a:xfrm>
              <a:prstGeom prst="rect">
                <a:avLst/>
              </a:prstGeom>
              <a:blipFill>
                <a:blip r:embed="rId8"/>
                <a:stretch>
                  <a:fillRect l="-3846"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88">
                <a:extLst>
                  <a:ext uri="{FF2B5EF4-FFF2-40B4-BE49-F238E27FC236}">
                    <a16:creationId xmlns:a16="http://schemas.microsoft.com/office/drawing/2014/main" id="{951B71A8-1CEA-4157-B064-8A8B133D1D3A}"/>
                  </a:ext>
                </a:extLst>
              </p:cNvPr>
              <p:cNvSpPr txBox="1"/>
              <p:nvPr/>
            </p:nvSpPr>
            <p:spPr>
              <a:xfrm>
                <a:off x="4061066" y="3452417"/>
                <a:ext cx="665503" cy="4966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𝑳</m:t>
                          </m:r>
                        </m:e>
                        <m:sub>
                          <m:r>
                            <a:rPr lang="en-US" sz="2400" b="1" i="1" smtClean="0">
                              <a:latin typeface="Cambria Math" panose="02040503050406030204" pitchFamily="18" charset="0"/>
                            </a:rPr>
                            <m:t>𝒕𝒂𝒈</m:t>
                          </m:r>
                        </m:sub>
                      </m:sSub>
                    </m:oMath>
                  </m:oMathPara>
                </a14:m>
                <a:endParaRPr lang="en-US" sz="2400" b="1" dirty="0"/>
              </a:p>
            </p:txBody>
          </p:sp>
        </mc:Choice>
        <mc:Fallback xmlns="">
          <p:sp>
            <p:nvSpPr>
              <p:cNvPr id="39" name="TextBox 88">
                <a:extLst>
                  <a:ext uri="{FF2B5EF4-FFF2-40B4-BE49-F238E27FC236}">
                    <a16:creationId xmlns:a16="http://schemas.microsoft.com/office/drawing/2014/main" id="{951B71A8-1CEA-4157-B064-8A8B133D1D3A}"/>
                  </a:ext>
                </a:extLst>
              </p:cNvPr>
              <p:cNvSpPr txBox="1">
                <a:spLocks noRot="1" noChangeAspect="1" noMove="1" noResize="1" noEditPoints="1" noAdjustHandles="1" noChangeArrowheads="1" noChangeShapeType="1" noTextEdit="1"/>
              </p:cNvSpPr>
              <p:nvPr/>
            </p:nvSpPr>
            <p:spPr>
              <a:xfrm>
                <a:off x="4061066" y="3452417"/>
                <a:ext cx="665503" cy="496611"/>
              </a:xfrm>
              <a:prstGeom prst="rect">
                <a:avLst/>
              </a:prstGeom>
              <a:blipFill>
                <a:blip r:embed="rId9"/>
                <a:stretch>
                  <a:fillRect l="-1835" r="-12844"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90">
                <a:extLst>
                  <a:ext uri="{FF2B5EF4-FFF2-40B4-BE49-F238E27FC236}">
                    <a16:creationId xmlns:a16="http://schemas.microsoft.com/office/drawing/2014/main" id="{D567CD60-2EDC-46A0-A611-EC585DA5E8F3}"/>
                  </a:ext>
                </a:extLst>
              </p:cNvPr>
              <p:cNvSpPr txBox="1"/>
              <p:nvPr/>
            </p:nvSpPr>
            <p:spPr>
              <a:xfrm>
                <a:off x="5665769" y="3452417"/>
                <a:ext cx="695960" cy="4966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1" i="1" smtClean="0">
                              <a:latin typeface="Cambria Math" panose="02040503050406030204" pitchFamily="18" charset="0"/>
                            </a:rPr>
                            <m:t>𝒕𝒂𝒈</m:t>
                          </m:r>
                        </m:sub>
                      </m:sSub>
                    </m:oMath>
                  </m:oMathPara>
                </a14:m>
                <a:endParaRPr lang="en-US" sz="2400" b="1" dirty="0"/>
              </a:p>
            </p:txBody>
          </p:sp>
        </mc:Choice>
        <mc:Fallback xmlns="">
          <p:sp>
            <p:nvSpPr>
              <p:cNvPr id="40" name="TextBox 90">
                <a:extLst>
                  <a:ext uri="{FF2B5EF4-FFF2-40B4-BE49-F238E27FC236}">
                    <a16:creationId xmlns:a16="http://schemas.microsoft.com/office/drawing/2014/main" id="{D567CD60-2EDC-46A0-A611-EC585DA5E8F3}"/>
                  </a:ext>
                </a:extLst>
              </p:cNvPr>
              <p:cNvSpPr txBox="1">
                <a:spLocks noRot="1" noChangeAspect="1" noMove="1" noResize="1" noEditPoints="1" noAdjustHandles="1" noChangeArrowheads="1" noChangeShapeType="1" noTextEdit="1"/>
              </p:cNvSpPr>
              <p:nvPr/>
            </p:nvSpPr>
            <p:spPr>
              <a:xfrm>
                <a:off x="5665769" y="3452417"/>
                <a:ext cx="695960" cy="496611"/>
              </a:xfrm>
              <a:prstGeom prst="rect">
                <a:avLst/>
              </a:prstGeom>
              <a:blipFill>
                <a:blip r:embed="rId10"/>
                <a:stretch>
                  <a:fillRect l="-1739" r="-13043" b="-9756"/>
                </a:stretch>
              </a:blipFill>
            </p:spPr>
            <p:txBody>
              <a:bodyPr/>
              <a:lstStyle/>
              <a:p>
                <a:r>
                  <a:rPr lang="en-US">
                    <a:noFill/>
                  </a:rPr>
                  <a:t> </a:t>
                </a:r>
              </a:p>
            </p:txBody>
          </p:sp>
        </mc:Fallback>
      </mc:AlternateContent>
      <p:sp>
        <p:nvSpPr>
          <p:cNvPr id="41" name="椭圆 40">
            <a:extLst>
              <a:ext uri="{FF2B5EF4-FFF2-40B4-BE49-F238E27FC236}">
                <a16:creationId xmlns:a16="http://schemas.microsoft.com/office/drawing/2014/main" id="{EE665E01-556D-4691-99CD-6E83D7EB2399}"/>
              </a:ext>
            </a:extLst>
          </p:cNvPr>
          <p:cNvSpPr/>
          <p:nvPr/>
        </p:nvSpPr>
        <p:spPr>
          <a:xfrm>
            <a:off x="3351900" y="3333002"/>
            <a:ext cx="98865" cy="1015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椭圆 41">
            <a:extLst>
              <a:ext uri="{FF2B5EF4-FFF2-40B4-BE49-F238E27FC236}">
                <a16:creationId xmlns:a16="http://schemas.microsoft.com/office/drawing/2014/main" id="{75DFA1D2-B294-4044-9BB0-932FD8D7447C}"/>
              </a:ext>
            </a:extLst>
          </p:cNvPr>
          <p:cNvSpPr/>
          <p:nvPr/>
        </p:nvSpPr>
        <p:spPr>
          <a:xfrm>
            <a:off x="3821861" y="3333002"/>
            <a:ext cx="98865" cy="1015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弧形 42">
            <a:extLst>
              <a:ext uri="{FF2B5EF4-FFF2-40B4-BE49-F238E27FC236}">
                <a16:creationId xmlns:a16="http://schemas.microsoft.com/office/drawing/2014/main" id="{E03B2715-1B69-42BE-BD63-0D01A6B13FC7}"/>
              </a:ext>
            </a:extLst>
          </p:cNvPr>
          <p:cNvSpPr/>
          <p:nvPr/>
        </p:nvSpPr>
        <p:spPr>
          <a:xfrm>
            <a:off x="3377393" y="3205062"/>
            <a:ext cx="503224" cy="216626"/>
          </a:xfrm>
          <a:prstGeom prst="arc">
            <a:avLst>
              <a:gd name="adj1" fmla="val 10784870"/>
              <a:gd name="adj2" fmla="val 0"/>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44" name="TextBox 88">
                <a:extLst>
                  <a:ext uri="{FF2B5EF4-FFF2-40B4-BE49-F238E27FC236}">
                    <a16:creationId xmlns:a16="http://schemas.microsoft.com/office/drawing/2014/main" id="{46E266E1-4653-44F1-BEC3-8C2D611A8267}"/>
                  </a:ext>
                </a:extLst>
              </p:cNvPr>
              <p:cNvSpPr txBox="1"/>
              <p:nvPr/>
            </p:nvSpPr>
            <p:spPr>
              <a:xfrm>
                <a:off x="3446461" y="2813382"/>
                <a:ext cx="37863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𝒌</m:t>
                      </m:r>
                    </m:oMath>
                  </m:oMathPara>
                </a14:m>
                <a:endParaRPr lang="en-US" sz="2400" b="1" dirty="0"/>
              </a:p>
            </p:txBody>
          </p:sp>
        </mc:Choice>
        <mc:Fallback xmlns="">
          <p:sp>
            <p:nvSpPr>
              <p:cNvPr id="44" name="TextBox 88">
                <a:extLst>
                  <a:ext uri="{FF2B5EF4-FFF2-40B4-BE49-F238E27FC236}">
                    <a16:creationId xmlns:a16="http://schemas.microsoft.com/office/drawing/2014/main" id="{46E266E1-4653-44F1-BEC3-8C2D611A8267}"/>
                  </a:ext>
                </a:extLst>
              </p:cNvPr>
              <p:cNvSpPr txBox="1">
                <a:spLocks noRot="1" noChangeAspect="1" noMove="1" noResize="1" noEditPoints="1" noAdjustHandles="1" noChangeArrowheads="1" noChangeShapeType="1" noTextEdit="1"/>
              </p:cNvSpPr>
              <p:nvPr/>
            </p:nvSpPr>
            <p:spPr>
              <a:xfrm>
                <a:off x="3446461" y="2813382"/>
                <a:ext cx="378630" cy="461665"/>
              </a:xfrm>
              <a:prstGeom prst="rect">
                <a:avLst/>
              </a:prstGeom>
              <a:blipFill>
                <a:blip r:embed="rId11"/>
                <a:stretch>
                  <a:fillRect l="-3226" r="-6452"/>
                </a:stretch>
              </a:blipFill>
            </p:spPr>
            <p:txBody>
              <a:bodyPr/>
              <a:lstStyle/>
              <a:p>
                <a:r>
                  <a:rPr lang="en-US">
                    <a:noFill/>
                  </a:rPr>
                  <a:t> </a:t>
                </a:r>
              </a:p>
            </p:txBody>
          </p:sp>
        </mc:Fallback>
      </mc:AlternateContent>
      <p:sp>
        <p:nvSpPr>
          <p:cNvPr id="46" name="文本框 45">
            <a:extLst>
              <a:ext uri="{FF2B5EF4-FFF2-40B4-BE49-F238E27FC236}">
                <a16:creationId xmlns:a16="http://schemas.microsoft.com/office/drawing/2014/main" id="{50F6B046-4D9B-4442-B17D-17275FFCF5C4}"/>
              </a:ext>
            </a:extLst>
          </p:cNvPr>
          <p:cNvSpPr txBox="1"/>
          <p:nvPr/>
        </p:nvSpPr>
        <p:spPr>
          <a:xfrm>
            <a:off x="7658865" y="1854200"/>
            <a:ext cx="3028394" cy="461665"/>
          </a:xfrm>
          <a:prstGeom prst="rect">
            <a:avLst/>
          </a:prstGeom>
        </p:spPr>
        <p:txBody>
          <a:bodyPr wrap="none">
            <a:spAutoFit/>
          </a:bodyPr>
          <a:lstStyle>
            <a:defPPr>
              <a:defRPr lang="en-US"/>
            </a:defPPr>
            <a:lvl1pPr algn="ctr">
              <a:defRPr sz="2400"/>
            </a:lvl1pPr>
          </a:lstStyle>
          <a:p>
            <a:r>
              <a:rPr lang="en-US" dirty="0"/>
              <a:t>Communication view</a:t>
            </a:r>
          </a:p>
        </p:txBody>
      </p:sp>
      <p:grpSp>
        <p:nvGrpSpPr>
          <p:cNvPr id="47" name="组合 46">
            <a:extLst>
              <a:ext uri="{FF2B5EF4-FFF2-40B4-BE49-F238E27FC236}">
                <a16:creationId xmlns:a16="http://schemas.microsoft.com/office/drawing/2014/main" id="{112196C4-91A2-49F8-9566-C850587CB523}"/>
              </a:ext>
            </a:extLst>
          </p:cNvPr>
          <p:cNvGrpSpPr/>
          <p:nvPr/>
        </p:nvGrpSpPr>
        <p:grpSpPr>
          <a:xfrm>
            <a:off x="6591221" y="2803784"/>
            <a:ext cx="5328040" cy="3468522"/>
            <a:chOff x="2523058" y="1890041"/>
            <a:chExt cx="5503883" cy="2827177"/>
          </a:xfrm>
        </p:grpSpPr>
        <p:sp>
          <p:nvSpPr>
            <p:cNvPr id="48" name="Oval 91">
              <a:extLst>
                <a:ext uri="{FF2B5EF4-FFF2-40B4-BE49-F238E27FC236}">
                  <a16:creationId xmlns:a16="http://schemas.microsoft.com/office/drawing/2014/main" id="{3E82EAA2-1BAA-400F-BBBF-795C2D853DFE}"/>
                </a:ext>
              </a:extLst>
            </p:cNvPr>
            <p:cNvSpPr/>
            <p:nvPr/>
          </p:nvSpPr>
          <p:spPr>
            <a:xfrm>
              <a:off x="3003304" y="1890041"/>
              <a:ext cx="1245268" cy="220875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9" name="Straight Arrow Connector 93">
              <a:extLst>
                <a:ext uri="{FF2B5EF4-FFF2-40B4-BE49-F238E27FC236}">
                  <a16:creationId xmlns:a16="http://schemas.microsoft.com/office/drawing/2014/main" id="{413388C9-4633-4FD2-97BA-8FC8EC7B04FB}"/>
                </a:ext>
              </a:extLst>
            </p:cNvPr>
            <p:cNvCxnSpPr>
              <a:cxnSpLocks/>
              <a:endCxn id="48" idx="7"/>
            </p:cNvCxnSpPr>
            <p:nvPr/>
          </p:nvCxnSpPr>
          <p:spPr>
            <a:xfrm flipV="1">
              <a:off x="3625938" y="2213506"/>
              <a:ext cx="440269" cy="83031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94">
                  <a:extLst>
                    <a:ext uri="{FF2B5EF4-FFF2-40B4-BE49-F238E27FC236}">
                      <a16:creationId xmlns:a16="http://schemas.microsoft.com/office/drawing/2014/main" id="{C4F7B86C-BD86-4768-87D5-359171151ABE}"/>
                    </a:ext>
                  </a:extLst>
                </p:cNvPr>
                <p:cNvSpPr txBox="1"/>
                <p:nvPr/>
              </p:nvSpPr>
              <p:spPr>
                <a:xfrm>
                  <a:off x="3408571" y="2184111"/>
                  <a:ext cx="583813" cy="584775"/>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chemeClr val="accent2"/>
                            </a:solidFill>
                            <a:latin typeface="Cambria Math" panose="02040503050406030204" pitchFamily="18" charset="0"/>
                          </a:rPr>
                          <m:t>𝑹</m:t>
                        </m:r>
                      </m:oMath>
                    </m:oMathPara>
                  </a14:m>
                  <a:endParaRPr lang="en-US" dirty="0">
                    <a:solidFill>
                      <a:schemeClr val="accent2"/>
                    </a:solidFill>
                    <a:latin typeface="Arial" panose="020B0604020202020204" pitchFamily="34" charset="0"/>
                    <a:cs typeface="Arial" panose="020B0604020202020204" pitchFamily="34" charset="0"/>
                  </a:endParaRPr>
                </a:p>
              </p:txBody>
            </p:sp>
          </mc:Choice>
          <mc:Fallback xmlns="">
            <p:sp>
              <p:nvSpPr>
                <p:cNvPr id="107" name="TextBox 94">
                  <a:extLst>
                    <a:ext uri="{FF2B5EF4-FFF2-40B4-BE49-F238E27FC236}">
                      <a16:creationId xmlns:a16="http://schemas.microsoft.com/office/drawing/2014/main" id="{91580BB2-0E32-4401-8CC2-110FBCBB95D9}"/>
                    </a:ext>
                  </a:extLst>
                </p:cNvPr>
                <p:cNvSpPr txBox="1">
                  <a:spLocks noRot="1" noChangeAspect="1" noMove="1" noResize="1" noEditPoints="1" noAdjustHandles="1" noChangeArrowheads="1" noChangeShapeType="1" noTextEdit="1"/>
                </p:cNvSpPr>
                <p:nvPr/>
              </p:nvSpPr>
              <p:spPr>
                <a:xfrm>
                  <a:off x="3408571" y="2184111"/>
                  <a:ext cx="583813" cy="584775"/>
                </a:xfrm>
                <a:prstGeom prst="rect">
                  <a:avLst/>
                </a:prstGeom>
                <a:blipFill>
                  <a:blip r:embed="rId12"/>
                  <a:stretch>
                    <a:fillRect/>
                  </a:stretch>
                </a:blipFill>
              </p:spPr>
              <p:txBody>
                <a:bodyPr/>
                <a:lstStyle/>
                <a:p>
                  <a:r>
                    <a:rPr lang="en-US">
                      <a:noFill/>
                    </a:rPr>
                    <a:t> </a:t>
                  </a:r>
                </a:p>
              </p:txBody>
            </p:sp>
          </mc:Fallback>
        </mc:AlternateContent>
        <p:cxnSp>
          <p:nvCxnSpPr>
            <p:cNvPr id="51" name="Straight Arrow Connector 100">
              <a:extLst>
                <a:ext uri="{FF2B5EF4-FFF2-40B4-BE49-F238E27FC236}">
                  <a16:creationId xmlns:a16="http://schemas.microsoft.com/office/drawing/2014/main" id="{105B62E8-30AC-40DE-AE48-E5717C52A6ED}"/>
                </a:ext>
              </a:extLst>
            </p:cNvPr>
            <p:cNvCxnSpPr>
              <a:cxnSpLocks/>
            </p:cNvCxnSpPr>
            <p:nvPr/>
          </p:nvCxnSpPr>
          <p:spPr>
            <a:xfrm>
              <a:off x="3625938" y="3032686"/>
              <a:ext cx="4003587" cy="0"/>
            </a:xfrm>
            <a:prstGeom prst="straightConnector1">
              <a:avLst/>
            </a:prstGeom>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101">
              <a:extLst>
                <a:ext uri="{FF2B5EF4-FFF2-40B4-BE49-F238E27FC236}">
                  <a16:creationId xmlns:a16="http://schemas.microsoft.com/office/drawing/2014/main" id="{14F34E99-03CA-4C80-95B3-2F91CC05A389}"/>
                </a:ext>
              </a:extLst>
            </p:cNvPr>
            <p:cNvSpPr txBox="1"/>
            <p:nvPr/>
          </p:nvSpPr>
          <p:spPr>
            <a:xfrm>
              <a:off x="2678402" y="4255553"/>
              <a:ext cx="1895071"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Reader Coil</a:t>
              </a:r>
            </a:p>
          </p:txBody>
        </p:sp>
        <mc:AlternateContent xmlns:mc="http://schemas.openxmlformats.org/markup-compatibility/2006" xmlns:a14="http://schemas.microsoft.com/office/drawing/2010/main">
          <mc:Choice Requires="a14">
            <p:sp>
              <p:nvSpPr>
                <p:cNvPr id="53" name="TextBox 86">
                  <a:extLst>
                    <a:ext uri="{FF2B5EF4-FFF2-40B4-BE49-F238E27FC236}">
                      <a16:creationId xmlns:a16="http://schemas.microsoft.com/office/drawing/2014/main" id="{E792692E-4DC7-4090-92A4-7D93D9DCD455}"/>
                    </a:ext>
                  </a:extLst>
                </p:cNvPr>
                <p:cNvSpPr txBox="1"/>
                <p:nvPr/>
              </p:nvSpPr>
              <p:spPr>
                <a:xfrm>
                  <a:off x="7232108" y="2978938"/>
                  <a:ext cx="794833" cy="584775"/>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𝑯</m:t>
                            </m:r>
                          </m:e>
                          <m:sub>
                            <m:r>
                              <a:rPr lang="en-US" b="1" i="1" smtClean="0">
                                <a:latin typeface="Cambria Math" panose="02040503050406030204" pitchFamily="18" charset="0"/>
                              </a:rPr>
                              <m:t>𝒛</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110" name="TextBox 86">
                  <a:extLst>
                    <a:ext uri="{FF2B5EF4-FFF2-40B4-BE49-F238E27FC236}">
                      <a16:creationId xmlns:a16="http://schemas.microsoft.com/office/drawing/2014/main" id="{D6EFF0C3-7213-4747-A229-B0CBDAE34E0B}"/>
                    </a:ext>
                  </a:extLst>
                </p:cNvPr>
                <p:cNvSpPr txBox="1">
                  <a:spLocks noRot="1" noChangeAspect="1" noMove="1" noResize="1" noEditPoints="1" noAdjustHandles="1" noChangeArrowheads="1" noChangeShapeType="1" noTextEdit="1"/>
                </p:cNvSpPr>
                <p:nvPr/>
              </p:nvSpPr>
              <p:spPr>
                <a:xfrm>
                  <a:off x="7232108" y="2978938"/>
                  <a:ext cx="794833" cy="584775"/>
                </a:xfrm>
                <a:prstGeom prst="rect">
                  <a:avLst/>
                </a:prstGeom>
                <a:blipFill>
                  <a:blip r:embed="rId13"/>
                  <a:stretch>
                    <a:fillRect/>
                  </a:stretch>
                </a:blipFill>
              </p:spPr>
              <p:txBody>
                <a:bodyPr/>
                <a:lstStyle/>
                <a:p>
                  <a:r>
                    <a:rPr lang="en-US">
                      <a:noFill/>
                    </a:rPr>
                    <a:t> </a:t>
                  </a:r>
                </a:p>
              </p:txBody>
            </p:sp>
          </mc:Fallback>
        </mc:AlternateContent>
        <p:cxnSp>
          <p:nvCxnSpPr>
            <p:cNvPr id="54" name="直接箭头连接符 53">
              <a:extLst>
                <a:ext uri="{FF2B5EF4-FFF2-40B4-BE49-F238E27FC236}">
                  <a16:creationId xmlns:a16="http://schemas.microsoft.com/office/drawing/2014/main" id="{5C05C756-3805-49B7-B7E1-FA66921D289E}"/>
                </a:ext>
              </a:extLst>
            </p:cNvPr>
            <p:cNvCxnSpPr>
              <a:cxnSpLocks/>
            </p:cNvCxnSpPr>
            <p:nvPr/>
          </p:nvCxnSpPr>
          <p:spPr>
            <a:xfrm>
              <a:off x="2705100" y="2994419"/>
              <a:ext cx="2601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EAC04431-13DB-49FE-90BE-7C83E1150004}"/>
                </a:ext>
              </a:extLst>
            </p:cNvPr>
            <p:cNvCxnSpPr>
              <a:cxnSpLocks/>
            </p:cNvCxnSpPr>
            <p:nvPr/>
          </p:nvCxnSpPr>
          <p:spPr>
            <a:xfrm flipH="1">
              <a:off x="3031882" y="2994419"/>
              <a:ext cx="25900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94">
                  <a:extLst>
                    <a:ext uri="{FF2B5EF4-FFF2-40B4-BE49-F238E27FC236}">
                      <a16:creationId xmlns:a16="http://schemas.microsoft.com/office/drawing/2014/main" id="{CDA71E17-A8FA-445C-87D7-158A8CE9E6D1}"/>
                    </a:ext>
                  </a:extLst>
                </p:cNvPr>
                <p:cNvSpPr txBox="1"/>
                <p:nvPr/>
              </p:nvSpPr>
              <p:spPr>
                <a:xfrm>
                  <a:off x="2523058" y="2394163"/>
                  <a:ext cx="553357" cy="584775"/>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chemeClr val="accent1"/>
                            </a:solidFill>
                            <a:latin typeface="Cambria Math" panose="02040503050406030204" pitchFamily="18" charset="0"/>
                          </a:rPr>
                          <m:t>𝒂</m:t>
                        </m:r>
                      </m:oMath>
                    </m:oMathPara>
                  </a14:m>
                  <a:endParaRPr lang="en-US" dirty="0">
                    <a:solidFill>
                      <a:schemeClr val="accent1"/>
                    </a:solidFill>
                    <a:latin typeface="Arial" panose="020B0604020202020204" pitchFamily="34" charset="0"/>
                    <a:cs typeface="Arial" panose="020B0604020202020204" pitchFamily="34" charset="0"/>
                  </a:endParaRPr>
                </a:p>
              </p:txBody>
            </p:sp>
          </mc:Choice>
          <mc:Fallback xmlns="">
            <p:sp>
              <p:nvSpPr>
                <p:cNvPr id="113" name="TextBox 94">
                  <a:extLst>
                    <a:ext uri="{FF2B5EF4-FFF2-40B4-BE49-F238E27FC236}">
                      <a16:creationId xmlns:a16="http://schemas.microsoft.com/office/drawing/2014/main" id="{57834591-57F7-4617-9054-47C9086A9A20}"/>
                    </a:ext>
                  </a:extLst>
                </p:cNvPr>
                <p:cNvSpPr txBox="1">
                  <a:spLocks noRot="1" noChangeAspect="1" noMove="1" noResize="1" noEditPoints="1" noAdjustHandles="1" noChangeArrowheads="1" noChangeShapeType="1" noTextEdit="1"/>
                </p:cNvSpPr>
                <p:nvPr/>
              </p:nvSpPr>
              <p:spPr>
                <a:xfrm>
                  <a:off x="2523058" y="2394163"/>
                  <a:ext cx="553357"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94">
                  <a:extLst>
                    <a:ext uri="{FF2B5EF4-FFF2-40B4-BE49-F238E27FC236}">
                      <a16:creationId xmlns:a16="http://schemas.microsoft.com/office/drawing/2014/main" id="{C6E1E706-2710-49A5-A157-7A98D62543FA}"/>
                    </a:ext>
                  </a:extLst>
                </p:cNvPr>
                <p:cNvSpPr txBox="1"/>
                <p:nvPr/>
              </p:nvSpPr>
              <p:spPr>
                <a:xfrm>
                  <a:off x="5567410" y="2450658"/>
                  <a:ext cx="562975" cy="584775"/>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rgbClr val="92D050"/>
                            </a:solidFill>
                            <a:latin typeface="Cambria Math" panose="02040503050406030204" pitchFamily="18" charset="0"/>
                          </a:rPr>
                          <m:t>𝒅</m:t>
                        </m:r>
                      </m:oMath>
                    </m:oMathPara>
                  </a14:m>
                  <a:endParaRPr lang="en-US" dirty="0">
                    <a:solidFill>
                      <a:srgbClr val="92D050"/>
                    </a:solidFill>
                    <a:latin typeface="Arial" panose="020B0604020202020204" pitchFamily="34" charset="0"/>
                    <a:cs typeface="Arial" panose="020B0604020202020204" pitchFamily="34" charset="0"/>
                  </a:endParaRPr>
                </a:p>
              </p:txBody>
            </p:sp>
          </mc:Choice>
          <mc:Fallback xmlns="">
            <p:sp>
              <p:nvSpPr>
                <p:cNvPr id="114" name="TextBox 94">
                  <a:extLst>
                    <a:ext uri="{FF2B5EF4-FFF2-40B4-BE49-F238E27FC236}">
                      <a16:creationId xmlns:a16="http://schemas.microsoft.com/office/drawing/2014/main" id="{8AAA4A44-1C99-4A8F-9837-298F82560437}"/>
                    </a:ext>
                  </a:extLst>
                </p:cNvPr>
                <p:cNvSpPr txBox="1">
                  <a:spLocks noRot="1" noChangeAspect="1" noMove="1" noResize="1" noEditPoints="1" noAdjustHandles="1" noChangeArrowheads="1" noChangeShapeType="1" noTextEdit="1"/>
                </p:cNvSpPr>
                <p:nvPr/>
              </p:nvSpPr>
              <p:spPr>
                <a:xfrm>
                  <a:off x="5567410" y="2450658"/>
                  <a:ext cx="562975" cy="584775"/>
                </a:xfrm>
                <a:prstGeom prst="rect">
                  <a:avLst/>
                </a:prstGeom>
                <a:blipFill>
                  <a:blip r:embed="rId15"/>
                  <a:stretch>
                    <a:fillRect/>
                  </a:stretch>
                </a:blipFill>
              </p:spPr>
              <p:txBody>
                <a:bodyPr/>
                <a:lstStyle/>
                <a:p>
                  <a:r>
                    <a:rPr lang="en-US">
                      <a:noFill/>
                    </a:rPr>
                    <a:t> </a:t>
                  </a:r>
                </a:p>
              </p:txBody>
            </p:sp>
          </mc:Fallback>
        </mc:AlternateContent>
        <p:cxnSp>
          <p:nvCxnSpPr>
            <p:cNvPr id="58" name="直接箭头连接符 57">
              <a:extLst>
                <a:ext uri="{FF2B5EF4-FFF2-40B4-BE49-F238E27FC236}">
                  <a16:creationId xmlns:a16="http://schemas.microsoft.com/office/drawing/2014/main" id="{74DB7E4B-76E5-4E27-A325-73114F9A4D8D}"/>
                </a:ext>
              </a:extLst>
            </p:cNvPr>
            <p:cNvCxnSpPr>
              <a:cxnSpLocks/>
            </p:cNvCxnSpPr>
            <p:nvPr/>
          </p:nvCxnSpPr>
          <p:spPr>
            <a:xfrm>
              <a:off x="3244554" y="3873264"/>
              <a:ext cx="209846" cy="22553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94">
                  <a:extLst>
                    <a:ext uri="{FF2B5EF4-FFF2-40B4-BE49-F238E27FC236}">
                      <a16:creationId xmlns:a16="http://schemas.microsoft.com/office/drawing/2014/main" id="{4DE331A4-D117-45C8-8086-509A453D992E}"/>
                    </a:ext>
                  </a:extLst>
                </p:cNvPr>
                <p:cNvSpPr txBox="1"/>
                <p:nvPr/>
              </p:nvSpPr>
              <p:spPr>
                <a:xfrm>
                  <a:off x="2739016" y="3773823"/>
                  <a:ext cx="664989" cy="584775"/>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𝑰</m:t>
                            </m:r>
                          </m:e>
                          <m:sub>
                            <m:r>
                              <a:rPr lang="en-US" b="1" i="1" smtClean="0">
                                <a:solidFill>
                                  <a:srgbClr val="C00000"/>
                                </a:solidFill>
                                <a:latin typeface="Cambria Math" panose="02040503050406030204" pitchFamily="18" charset="0"/>
                              </a:rPr>
                              <m:t>𝑳</m:t>
                            </m:r>
                          </m:sub>
                        </m:sSub>
                      </m:oMath>
                    </m:oMathPara>
                  </a14:m>
                  <a:endParaRPr lang="en-US" dirty="0">
                    <a:solidFill>
                      <a:srgbClr val="C00000"/>
                    </a:solidFill>
                    <a:latin typeface="Arial" panose="020B0604020202020204" pitchFamily="34" charset="0"/>
                    <a:cs typeface="Arial" panose="020B0604020202020204" pitchFamily="34" charset="0"/>
                  </a:endParaRPr>
                </a:p>
              </p:txBody>
            </p:sp>
          </mc:Choice>
          <mc:Fallback xmlns="">
            <p:sp>
              <p:nvSpPr>
                <p:cNvPr id="116" name="TextBox 94">
                  <a:extLst>
                    <a:ext uri="{FF2B5EF4-FFF2-40B4-BE49-F238E27FC236}">
                      <a16:creationId xmlns:a16="http://schemas.microsoft.com/office/drawing/2014/main" id="{B86E5DDC-E6B6-4A4C-90B8-F913BB3F0E2B}"/>
                    </a:ext>
                  </a:extLst>
                </p:cNvPr>
                <p:cNvSpPr txBox="1">
                  <a:spLocks noRot="1" noChangeAspect="1" noMove="1" noResize="1" noEditPoints="1" noAdjustHandles="1" noChangeArrowheads="1" noChangeShapeType="1" noTextEdit="1"/>
                </p:cNvSpPr>
                <p:nvPr/>
              </p:nvSpPr>
              <p:spPr>
                <a:xfrm>
                  <a:off x="2739016" y="3773823"/>
                  <a:ext cx="664989" cy="584775"/>
                </a:xfrm>
                <a:prstGeom prst="rect">
                  <a:avLst/>
                </a:prstGeom>
                <a:blipFill>
                  <a:blip r:embed="rId16"/>
                  <a:stretch>
                    <a:fillRect/>
                  </a:stretch>
                </a:blipFill>
              </p:spPr>
              <p:txBody>
                <a:bodyPr/>
                <a:lstStyle/>
                <a:p>
                  <a:r>
                    <a:rPr lang="en-US">
                      <a:noFill/>
                    </a:rPr>
                    <a:t> </a:t>
                  </a:r>
                </a:p>
              </p:txBody>
            </p:sp>
          </mc:Fallback>
        </mc:AlternateContent>
      </p:grpSp>
      <p:sp>
        <p:nvSpPr>
          <p:cNvPr id="66" name="TextBox 23">
            <a:extLst>
              <a:ext uri="{FF2B5EF4-FFF2-40B4-BE49-F238E27FC236}">
                <a16:creationId xmlns:a16="http://schemas.microsoft.com/office/drawing/2014/main" id="{75BF0587-2314-4B67-8E6E-7F8498E81CEE}"/>
              </a:ext>
            </a:extLst>
          </p:cNvPr>
          <p:cNvSpPr txBox="1"/>
          <p:nvPr/>
        </p:nvSpPr>
        <p:spPr>
          <a:xfrm>
            <a:off x="2289029" y="1819263"/>
            <a:ext cx="2314864" cy="461665"/>
          </a:xfrm>
          <a:prstGeom prst="rect">
            <a:avLst/>
          </a:prstGeom>
        </p:spPr>
        <p:txBody>
          <a:bodyPr wrap="none">
            <a:spAutoFit/>
          </a:bodyPr>
          <a:lstStyle>
            <a:defPPr>
              <a:defRPr lang="en-US"/>
            </a:defPPr>
            <a:lvl1pPr algn="ctr">
              <a:defRPr sz="2400"/>
            </a:lvl1pPr>
          </a:lstStyle>
          <a:p>
            <a:r>
              <a:rPr lang="en-US" dirty="0"/>
              <a:t>Traditional view</a:t>
            </a:r>
          </a:p>
        </p:txBody>
      </p:sp>
      <p:sp>
        <p:nvSpPr>
          <p:cNvPr id="86" name="Isosceles Triangle 70">
            <a:extLst>
              <a:ext uri="{FF2B5EF4-FFF2-40B4-BE49-F238E27FC236}">
                <a16:creationId xmlns:a16="http://schemas.microsoft.com/office/drawing/2014/main" id="{71617A24-FEAB-4FEF-ACCA-104C17568CBE}"/>
              </a:ext>
            </a:extLst>
          </p:cNvPr>
          <p:cNvSpPr/>
          <p:nvPr/>
        </p:nvSpPr>
        <p:spPr>
          <a:xfrm rot="5400000">
            <a:off x="10714613" y="4699925"/>
            <a:ext cx="256607" cy="31375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7" name="TextBox 73">
            <a:extLst>
              <a:ext uri="{FF2B5EF4-FFF2-40B4-BE49-F238E27FC236}">
                <a16:creationId xmlns:a16="http://schemas.microsoft.com/office/drawing/2014/main" id="{1C9CE646-A41A-4FC8-BD94-295C9D57678E}"/>
              </a:ext>
            </a:extLst>
          </p:cNvPr>
          <p:cNvSpPr txBox="1"/>
          <p:nvPr/>
        </p:nvSpPr>
        <p:spPr>
          <a:xfrm>
            <a:off x="10492115" y="2857804"/>
            <a:ext cx="762606" cy="733645"/>
          </a:xfrm>
          <a:prstGeom prst="rect">
            <a:avLst/>
          </a:prstGeom>
          <a:noFill/>
        </p:spPr>
        <p:txBody>
          <a:bodyPr wrap="none" rtlCol="0">
            <a:spAutoFit/>
          </a:bodyPr>
          <a:lstStyle/>
          <a:p>
            <a:r>
              <a:rPr lang="en-US" sz="3200" b="1" dirty="0"/>
              <a:t>+ -</a:t>
            </a:r>
          </a:p>
        </p:txBody>
      </p:sp>
      <p:grpSp>
        <p:nvGrpSpPr>
          <p:cNvPr id="88" name="Group 56">
            <a:extLst>
              <a:ext uri="{FF2B5EF4-FFF2-40B4-BE49-F238E27FC236}">
                <a16:creationId xmlns:a16="http://schemas.microsoft.com/office/drawing/2014/main" id="{4236652A-CAFE-41FA-8F4A-3F742CA6B33A}"/>
              </a:ext>
            </a:extLst>
          </p:cNvPr>
          <p:cNvGrpSpPr/>
          <p:nvPr/>
        </p:nvGrpSpPr>
        <p:grpSpPr>
          <a:xfrm>
            <a:off x="10378385" y="3361109"/>
            <a:ext cx="898124" cy="1495694"/>
            <a:chOff x="2719137" y="3017168"/>
            <a:chExt cx="1076817" cy="1192190"/>
          </a:xfrm>
        </p:grpSpPr>
        <p:sp>
          <p:nvSpPr>
            <p:cNvPr id="89" name="Arc 52">
              <a:extLst>
                <a:ext uri="{FF2B5EF4-FFF2-40B4-BE49-F238E27FC236}">
                  <a16:creationId xmlns:a16="http://schemas.microsoft.com/office/drawing/2014/main" id="{F6A8F6D2-6BAA-46C3-BEB2-36A28FC65A76}"/>
                </a:ext>
              </a:extLst>
            </p:cNvPr>
            <p:cNvSpPr/>
            <p:nvPr/>
          </p:nvSpPr>
          <p:spPr>
            <a:xfrm rot="16200000">
              <a:off x="2719137" y="3132541"/>
              <a:ext cx="1076817" cy="1076817"/>
            </a:xfrm>
            <a:prstGeom prst="arc">
              <a:avLst>
                <a:gd name="adj1" fmla="val 364175"/>
                <a:gd name="adj2" fmla="val 21286960"/>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nvGrpSpPr>
            <p:cNvPr id="90" name="Group 53">
              <a:extLst>
                <a:ext uri="{FF2B5EF4-FFF2-40B4-BE49-F238E27FC236}">
                  <a16:creationId xmlns:a16="http://schemas.microsoft.com/office/drawing/2014/main" id="{B2DD0851-2ACC-47AA-B702-0874EFB86A80}"/>
                </a:ext>
              </a:extLst>
            </p:cNvPr>
            <p:cNvGrpSpPr/>
            <p:nvPr/>
          </p:nvGrpSpPr>
          <p:grpSpPr>
            <a:xfrm rot="16200000">
              <a:off x="3138859" y="3059285"/>
              <a:ext cx="237375" cy="153142"/>
              <a:chOff x="3693328" y="3238500"/>
              <a:chExt cx="501991" cy="323859"/>
            </a:xfrm>
          </p:grpSpPr>
          <p:cxnSp>
            <p:nvCxnSpPr>
              <p:cNvPr id="91" name="Straight Connector 54">
                <a:extLst>
                  <a:ext uri="{FF2B5EF4-FFF2-40B4-BE49-F238E27FC236}">
                    <a16:creationId xmlns:a16="http://schemas.microsoft.com/office/drawing/2014/main" id="{793A1A71-ED4B-495D-817D-CD7B27384070}"/>
                  </a:ext>
                </a:extLst>
              </p:cNvPr>
              <p:cNvCxnSpPr>
                <a:cxnSpLocks/>
              </p:cNvCxnSpPr>
              <p:nvPr/>
            </p:nvCxnSpPr>
            <p:spPr>
              <a:xfrm rot="5400000" flipV="1">
                <a:off x="3950684" y="2993869"/>
                <a:ext cx="0" cy="48926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 name="Straight Connector 55">
                <a:extLst>
                  <a:ext uri="{FF2B5EF4-FFF2-40B4-BE49-F238E27FC236}">
                    <a16:creationId xmlns:a16="http://schemas.microsoft.com/office/drawing/2014/main" id="{364EA9FB-96E8-4621-84D5-9D77D92C6396}"/>
                  </a:ext>
                </a:extLst>
              </p:cNvPr>
              <p:cNvCxnSpPr>
                <a:cxnSpLocks/>
              </p:cNvCxnSpPr>
              <p:nvPr/>
            </p:nvCxnSpPr>
            <p:spPr>
              <a:xfrm rot="5400000" flipV="1">
                <a:off x="3944324" y="3311363"/>
                <a:ext cx="0" cy="501991"/>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93" name="TextBox 39">
            <a:extLst>
              <a:ext uri="{FF2B5EF4-FFF2-40B4-BE49-F238E27FC236}">
                <a16:creationId xmlns:a16="http://schemas.microsoft.com/office/drawing/2014/main" id="{463A18EB-CB48-4D68-8269-8176BA3B0453}"/>
              </a:ext>
            </a:extLst>
          </p:cNvPr>
          <p:cNvSpPr txBox="1"/>
          <p:nvPr/>
        </p:nvSpPr>
        <p:spPr>
          <a:xfrm>
            <a:off x="10275451" y="4953105"/>
            <a:ext cx="1195934" cy="461665"/>
          </a:xfrm>
          <a:prstGeom prst="rect">
            <a:avLst/>
          </a:prstGeom>
          <a:noFill/>
        </p:spPr>
        <p:txBody>
          <a:bodyPr wrap="square" rtlCol="0">
            <a:spAutoFit/>
          </a:bodyPr>
          <a:lstStyle>
            <a:defPPr>
              <a:defRPr lang="en-US"/>
            </a:defPPr>
            <a:lvl1pPr algn="ctr">
              <a:defRPr sz="2400" b="1"/>
            </a:lvl1pPr>
          </a:lstStyle>
          <a:p>
            <a:r>
              <a:rPr lang="en-US" dirty="0">
                <a:solidFill>
                  <a:schemeClr val="accent6"/>
                </a:solidFill>
              </a:rPr>
              <a:t>Tag</a:t>
            </a:r>
          </a:p>
        </p:txBody>
      </p:sp>
      <mc:AlternateContent xmlns:mc="http://schemas.openxmlformats.org/markup-compatibility/2006" xmlns:a14="http://schemas.microsoft.com/office/drawing/2010/main">
        <mc:Choice Requires="a14">
          <p:sp>
            <p:nvSpPr>
              <p:cNvPr id="94" name="TextBox 49">
                <a:extLst>
                  <a:ext uri="{FF2B5EF4-FFF2-40B4-BE49-F238E27FC236}">
                    <a16:creationId xmlns:a16="http://schemas.microsoft.com/office/drawing/2014/main" id="{6608F596-3F2C-430D-9F58-D89FB147C4DF}"/>
                  </a:ext>
                </a:extLst>
              </p:cNvPr>
              <p:cNvSpPr txBox="1"/>
              <p:nvPr/>
            </p:nvSpPr>
            <p:spPr>
              <a:xfrm>
                <a:off x="10623946" y="2592181"/>
                <a:ext cx="43794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𝒆</m:t>
                      </m:r>
                    </m:oMath>
                  </m:oMathPara>
                </a14:m>
                <a:endParaRPr lang="en-US" sz="2400" b="1" dirty="0"/>
              </a:p>
            </p:txBody>
          </p:sp>
        </mc:Choice>
        <mc:Fallback xmlns="">
          <p:sp>
            <p:nvSpPr>
              <p:cNvPr id="94" name="TextBox 49">
                <a:extLst>
                  <a:ext uri="{FF2B5EF4-FFF2-40B4-BE49-F238E27FC236}">
                    <a16:creationId xmlns:a16="http://schemas.microsoft.com/office/drawing/2014/main" id="{6608F596-3F2C-430D-9F58-D89FB147C4DF}"/>
                  </a:ext>
                </a:extLst>
              </p:cNvPr>
              <p:cNvSpPr txBox="1">
                <a:spLocks noRot="1" noChangeAspect="1" noMove="1" noResize="1" noEditPoints="1" noAdjustHandles="1" noChangeArrowheads="1" noChangeShapeType="1" noTextEdit="1"/>
              </p:cNvSpPr>
              <p:nvPr/>
            </p:nvSpPr>
            <p:spPr>
              <a:xfrm>
                <a:off x="10623946" y="2592181"/>
                <a:ext cx="437940" cy="461665"/>
              </a:xfrm>
              <a:prstGeom prst="rect">
                <a:avLst/>
              </a:prstGeom>
              <a:blipFill>
                <a:blip r:embed="rId17"/>
                <a:stretch>
                  <a:fillRect/>
                </a:stretch>
              </a:blipFill>
            </p:spPr>
            <p:txBody>
              <a:bodyPr/>
              <a:lstStyle/>
              <a:p>
                <a:r>
                  <a:rPr lang="en-US">
                    <a:noFill/>
                  </a:rPr>
                  <a:t> </a:t>
                </a:r>
              </a:p>
            </p:txBody>
          </p:sp>
        </mc:Fallback>
      </mc:AlternateContent>
      <p:sp>
        <p:nvSpPr>
          <p:cNvPr id="95" name="矩形 94">
            <a:extLst>
              <a:ext uri="{FF2B5EF4-FFF2-40B4-BE49-F238E27FC236}">
                <a16:creationId xmlns:a16="http://schemas.microsoft.com/office/drawing/2014/main" id="{047ACE09-409D-48EC-B0DC-2E8BD6C32A25}"/>
              </a:ext>
            </a:extLst>
          </p:cNvPr>
          <p:cNvSpPr/>
          <p:nvPr/>
        </p:nvSpPr>
        <p:spPr>
          <a:xfrm>
            <a:off x="6591221" y="2509024"/>
            <a:ext cx="2304321" cy="3763278"/>
          </a:xfrm>
          <a:prstGeom prst="rect">
            <a:avLst/>
          </a:prstGeom>
          <a:no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矩形 95">
            <a:extLst>
              <a:ext uri="{FF2B5EF4-FFF2-40B4-BE49-F238E27FC236}">
                <a16:creationId xmlns:a16="http://schemas.microsoft.com/office/drawing/2014/main" id="{84654AA1-DB0D-4753-8A2B-1AF1FBBA0C7A}"/>
              </a:ext>
            </a:extLst>
          </p:cNvPr>
          <p:cNvSpPr/>
          <p:nvPr/>
        </p:nvSpPr>
        <p:spPr>
          <a:xfrm>
            <a:off x="9596703" y="2509024"/>
            <a:ext cx="2304321" cy="3763278"/>
          </a:xfrm>
          <a:prstGeom prst="rect">
            <a:avLst/>
          </a:prstGeom>
          <a:no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7" name="文本框 96">
            <a:extLst>
              <a:ext uri="{FF2B5EF4-FFF2-40B4-BE49-F238E27FC236}">
                <a16:creationId xmlns:a16="http://schemas.microsoft.com/office/drawing/2014/main" id="{571F5BF8-57CA-43FB-B24B-BFA53887B2BE}"/>
              </a:ext>
            </a:extLst>
          </p:cNvPr>
          <p:cNvSpPr txBox="1"/>
          <p:nvPr/>
        </p:nvSpPr>
        <p:spPr>
          <a:xfrm>
            <a:off x="7946744" y="6320489"/>
            <a:ext cx="2787943" cy="461665"/>
          </a:xfrm>
          <a:prstGeom prst="rect">
            <a:avLst/>
          </a:prstGeom>
        </p:spPr>
        <p:txBody>
          <a:bodyPr wrap="none">
            <a:spAutoFit/>
          </a:bodyPr>
          <a:lstStyle>
            <a:defPPr>
              <a:defRPr lang="en-US"/>
            </a:defPPr>
            <a:lvl1pPr algn="ctr">
              <a:defRPr sz="2400"/>
            </a:lvl1pPr>
          </a:lstStyle>
          <a:p>
            <a:r>
              <a:rPr lang="en-US" altLang="zh-CN" dirty="0"/>
              <a:t>Analyze separately</a:t>
            </a:r>
            <a:endParaRPr lang="en-US" dirty="0"/>
          </a:p>
        </p:txBody>
      </p:sp>
      <p:sp>
        <p:nvSpPr>
          <p:cNvPr id="98" name="右大括号 97">
            <a:extLst>
              <a:ext uri="{FF2B5EF4-FFF2-40B4-BE49-F238E27FC236}">
                <a16:creationId xmlns:a16="http://schemas.microsoft.com/office/drawing/2014/main" id="{2DBFC43B-27E4-4D92-A639-9B4E48FA5693}"/>
              </a:ext>
            </a:extLst>
          </p:cNvPr>
          <p:cNvSpPr/>
          <p:nvPr/>
        </p:nvSpPr>
        <p:spPr>
          <a:xfrm rot="5400000">
            <a:off x="2532107" y="5108685"/>
            <a:ext cx="148479" cy="1194456"/>
          </a:xfrm>
          <a:prstGeom prst="rightBrace">
            <a:avLst>
              <a:gd name="adj1" fmla="val 13471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101">
            <a:extLst>
              <a:ext uri="{FF2B5EF4-FFF2-40B4-BE49-F238E27FC236}">
                <a16:creationId xmlns:a16="http://schemas.microsoft.com/office/drawing/2014/main" id="{3246D3F1-ADD9-4FD6-BEFA-0EBD57B18E0E}"/>
              </a:ext>
            </a:extLst>
          </p:cNvPr>
          <p:cNvSpPr txBox="1"/>
          <p:nvPr/>
        </p:nvSpPr>
        <p:spPr>
          <a:xfrm>
            <a:off x="1241180" y="5870208"/>
            <a:ext cx="2730331" cy="461665"/>
          </a:xfrm>
          <a:prstGeom prst="rect">
            <a:avLst/>
          </a:prstGeom>
          <a:noFill/>
        </p:spPr>
        <p:txBody>
          <a:bodyPr wrap="square" rtlCol="0">
            <a:spAutoFit/>
          </a:bodyPr>
          <a:lstStyle/>
          <a:p>
            <a:pPr algn="ctr"/>
            <a:r>
              <a:rPr lang="en-US" sz="2400" b="1" dirty="0"/>
              <a:t>Reader coil</a:t>
            </a:r>
          </a:p>
        </p:txBody>
      </p:sp>
      <p:sp>
        <p:nvSpPr>
          <p:cNvPr id="101" name="TextBox 101">
            <a:extLst>
              <a:ext uri="{FF2B5EF4-FFF2-40B4-BE49-F238E27FC236}">
                <a16:creationId xmlns:a16="http://schemas.microsoft.com/office/drawing/2014/main" id="{BE97BED4-938A-46D8-89AD-3A747804578E}"/>
              </a:ext>
            </a:extLst>
          </p:cNvPr>
          <p:cNvSpPr txBox="1"/>
          <p:nvPr/>
        </p:nvSpPr>
        <p:spPr>
          <a:xfrm>
            <a:off x="2979781" y="5870208"/>
            <a:ext cx="2730331" cy="461665"/>
          </a:xfrm>
          <a:prstGeom prst="rect">
            <a:avLst/>
          </a:prstGeom>
          <a:noFill/>
        </p:spPr>
        <p:txBody>
          <a:bodyPr wrap="square" rtlCol="0">
            <a:spAutoFit/>
          </a:bodyPr>
          <a:lstStyle/>
          <a:p>
            <a:pPr algn="ctr"/>
            <a:r>
              <a:rPr lang="en-US" sz="2400" b="1" dirty="0"/>
              <a:t>Tag coil</a:t>
            </a:r>
          </a:p>
        </p:txBody>
      </p:sp>
      <p:sp>
        <p:nvSpPr>
          <p:cNvPr id="102" name="TextBox 101">
            <a:extLst>
              <a:ext uri="{FF2B5EF4-FFF2-40B4-BE49-F238E27FC236}">
                <a16:creationId xmlns:a16="http://schemas.microsoft.com/office/drawing/2014/main" id="{3307CA7D-D533-47B9-90BF-EF4AEA5D3B1A}"/>
              </a:ext>
            </a:extLst>
          </p:cNvPr>
          <p:cNvSpPr txBox="1"/>
          <p:nvPr/>
        </p:nvSpPr>
        <p:spPr>
          <a:xfrm>
            <a:off x="1396615" y="2313211"/>
            <a:ext cx="4464780" cy="400110"/>
          </a:xfrm>
          <a:prstGeom prst="rect">
            <a:avLst/>
          </a:prstGeom>
          <a:noFill/>
        </p:spPr>
        <p:txBody>
          <a:bodyPr wrap="square" rtlCol="0">
            <a:spAutoFit/>
          </a:bodyPr>
          <a:lstStyle/>
          <a:p>
            <a:pPr algn="ctr"/>
            <a:r>
              <a:rPr lang="en-US" altLang="zh-CN" sz="2000" i="1" dirty="0"/>
              <a:t>Range, coil, orientation</a:t>
            </a:r>
            <a:endParaRPr lang="en-US" sz="2000" i="1" dirty="0"/>
          </a:p>
        </p:txBody>
      </p:sp>
      <p:cxnSp>
        <p:nvCxnSpPr>
          <p:cNvPr id="104" name="直接箭头连接符 103">
            <a:extLst>
              <a:ext uri="{FF2B5EF4-FFF2-40B4-BE49-F238E27FC236}">
                <a16:creationId xmlns:a16="http://schemas.microsoft.com/office/drawing/2014/main" id="{EFCB7296-709F-41FF-B929-299CF41FEDDD}"/>
              </a:ext>
            </a:extLst>
          </p:cNvPr>
          <p:cNvCxnSpPr>
            <a:cxnSpLocks/>
            <a:stCxn id="102" idx="2"/>
          </p:cNvCxnSpPr>
          <p:nvPr/>
        </p:nvCxnSpPr>
        <p:spPr>
          <a:xfrm>
            <a:off x="3629005" y="2713321"/>
            <a:ext cx="0" cy="190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33513642"/>
      </p:ext>
    </p:extLst>
  </p:cSld>
  <p:clrMapOvr>
    <a:masterClrMapping/>
  </p:clrMapOvr>
  <mc:AlternateContent xmlns:mc="http://schemas.openxmlformats.org/markup-compatibility/2006" xmlns:p14="http://schemas.microsoft.com/office/powerpoint/2010/main">
    <mc:Choice Requires="p14">
      <p:transition spd="slow" p14:dur="2000" advTm="57981"/>
    </mc:Choice>
    <mc:Fallback xmlns="">
      <p:transition spd="slow" advTm="57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500"/>
                                        <p:tgtEl>
                                          <p:spTgt spid="1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par>
                                <p:cTn id="25" presetID="10" presetClass="entr" presetSubtype="0"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500"/>
                                        <p:tgtEl>
                                          <p:spTgt spid="8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500"/>
                                        <p:tgtEl>
                                          <p:spTgt spid="9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86" grpId="0" animBg="1"/>
      <p:bldP spid="87" grpId="0"/>
      <p:bldP spid="93" grpId="0"/>
      <p:bldP spid="94" grpId="0"/>
      <p:bldP spid="95" grpId="0" animBg="1"/>
      <p:bldP spid="96" grpId="0" animBg="1"/>
      <p:bldP spid="97" grpId="0"/>
      <p:bldP spid="102" grpId="0"/>
    </p:bldLst>
  </p:timing>
  <p:extLst>
    <p:ext uri="{E180D4A7-C9FB-4DFB-919C-405C955672EB}">
      <p14:showEvtLst xmlns:p14="http://schemas.microsoft.com/office/powerpoint/2010/main">
        <p14:playEvt time="73" objId="3"/>
        <p14:stopEvt time="57645"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0" descr="walmart logo - Economic Innovation Group">
            <a:extLst>
              <a:ext uri="{FF2B5EF4-FFF2-40B4-BE49-F238E27FC236}">
                <a16:creationId xmlns:a16="http://schemas.microsoft.com/office/drawing/2014/main" id="{6307FC2F-EAD4-43C0-82E5-D26BBD2BC9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2158" y="1611370"/>
            <a:ext cx="4334995" cy="1267761"/>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98A2F716-E86D-448F-BF7E-AD2D68CCE50B}"/>
              </a:ext>
            </a:extLst>
          </p:cNvPr>
          <p:cNvSpPr>
            <a:spLocks noGrp="1"/>
          </p:cNvSpPr>
          <p:nvPr>
            <p:ph type="title"/>
          </p:nvPr>
        </p:nvSpPr>
        <p:spPr/>
        <p:txBody>
          <a:bodyPr/>
          <a:lstStyle/>
          <a:p>
            <a:r>
              <a:rPr lang="en-US" altLang="zh-CN" dirty="0"/>
              <a:t>Transforming e-commerce into </a:t>
            </a:r>
            <a:br>
              <a:rPr lang="en-US" altLang="zh-CN" dirty="0"/>
            </a:br>
            <a:r>
              <a:rPr lang="en-US" altLang="zh-CN" dirty="0"/>
              <a:t>online-to-offline (O2O) commerce</a:t>
            </a:r>
            <a:endParaRPr lang="en-US" dirty="0"/>
          </a:p>
        </p:txBody>
      </p:sp>
      <p:sp>
        <p:nvSpPr>
          <p:cNvPr id="4" name="灯片编号占位符 3">
            <a:extLst>
              <a:ext uri="{FF2B5EF4-FFF2-40B4-BE49-F238E27FC236}">
                <a16:creationId xmlns:a16="http://schemas.microsoft.com/office/drawing/2014/main" id="{5EF4C48A-BCFE-4023-9673-631EE3399C0A}"/>
              </a:ext>
            </a:extLst>
          </p:cNvPr>
          <p:cNvSpPr>
            <a:spLocks noGrp="1"/>
          </p:cNvSpPr>
          <p:nvPr>
            <p:ph type="sldNum" sz="quarter" idx="12"/>
          </p:nvPr>
        </p:nvSpPr>
        <p:spPr/>
        <p:txBody>
          <a:bodyPr/>
          <a:lstStyle/>
          <a:p>
            <a:fld id="{BB86FE79-B0DA-433D-A67F-F5D6BFD13937}" type="slidenum">
              <a:rPr lang="en-US" smtClean="0"/>
              <a:pPr/>
              <a:t>2</a:t>
            </a:fld>
            <a:endParaRPr lang="en-US" dirty="0"/>
          </a:p>
        </p:txBody>
      </p:sp>
      <p:pic>
        <p:nvPicPr>
          <p:cNvPr id="1028" name="Picture 4">
            <a:extLst>
              <a:ext uri="{FF2B5EF4-FFF2-40B4-BE49-F238E27FC236}">
                <a16:creationId xmlns:a16="http://schemas.microsoft.com/office/drawing/2014/main" id="{DBEC128B-06DB-42A8-80F8-CA5B890B59D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249" b="20791"/>
          <a:stretch/>
        </p:blipFill>
        <p:spPr bwMode="auto">
          <a:xfrm>
            <a:off x="909429" y="2260711"/>
            <a:ext cx="3833176" cy="950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D.com">
            <a:extLst>
              <a:ext uri="{FF2B5EF4-FFF2-40B4-BE49-F238E27FC236}">
                <a16:creationId xmlns:a16="http://schemas.microsoft.com/office/drawing/2014/main" id="{637CA959-6A5F-42BC-95FC-6FF1E1C7E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172" y="5458763"/>
            <a:ext cx="4269712" cy="12168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bay Logo transparent PNG - StickPNG">
            <a:extLst>
              <a:ext uri="{FF2B5EF4-FFF2-40B4-BE49-F238E27FC236}">
                <a16:creationId xmlns:a16="http://schemas.microsoft.com/office/drawing/2014/main" id="{F8EC294F-A581-4F90-B5F0-E12678A3AF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753" y="2464598"/>
            <a:ext cx="2425293" cy="10557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akuten In Store Network Fuels GasBuddy's Card-Linked Rewards Program">
            <a:extLst>
              <a:ext uri="{FF2B5EF4-FFF2-40B4-BE49-F238E27FC236}">
                <a16:creationId xmlns:a16="http://schemas.microsoft.com/office/drawing/2014/main" id="{31055A6C-C37F-4DDD-B8F8-D40D68CC4D0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664" b="19610"/>
          <a:stretch/>
        </p:blipFill>
        <p:spPr bwMode="auto">
          <a:xfrm>
            <a:off x="102630" y="3397278"/>
            <a:ext cx="3364168" cy="10543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Buy Zalando with Bitcoin - Bitrefill">
            <a:extLst>
              <a:ext uri="{FF2B5EF4-FFF2-40B4-BE49-F238E27FC236}">
                <a16:creationId xmlns:a16="http://schemas.microsoft.com/office/drawing/2014/main" id="{8C1F1A0E-B9ED-43CB-9D08-8893102CFB7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4833" b="35770"/>
          <a:stretch/>
        </p:blipFill>
        <p:spPr bwMode="auto">
          <a:xfrm>
            <a:off x="2143653" y="5736243"/>
            <a:ext cx="3833176" cy="8451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Groupon Promo Code - Groupon Promo Code | Groupon">
            <a:extLst>
              <a:ext uri="{FF2B5EF4-FFF2-40B4-BE49-F238E27FC236}">
                <a16:creationId xmlns:a16="http://schemas.microsoft.com/office/drawing/2014/main" id="{89198438-8724-47C7-88E2-530163134A1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03" t="35054" r="4487" b="35708"/>
          <a:stretch/>
        </p:blipFill>
        <p:spPr bwMode="auto">
          <a:xfrm>
            <a:off x="7981105" y="2996452"/>
            <a:ext cx="3840199" cy="767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B2W - Wikipedia">
            <a:extLst>
              <a:ext uri="{FF2B5EF4-FFF2-40B4-BE49-F238E27FC236}">
                <a16:creationId xmlns:a16="http://schemas.microsoft.com/office/drawing/2014/main" id="{47F28750-6005-46A5-BB27-2C22B526C1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9696" y="3906188"/>
            <a:ext cx="1626414" cy="1626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Shopify Reviews 2020: Details, Pricing, &amp; Features | G2">
            <a:extLst>
              <a:ext uri="{FF2B5EF4-FFF2-40B4-BE49-F238E27FC236}">
                <a16:creationId xmlns:a16="http://schemas.microsoft.com/office/drawing/2014/main" id="{FAE32BD1-EB22-4C46-9E3D-8B287C50E4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00454" y="3906188"/>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libaba Group Announces September Quarter 2018 Results | Business Wire">
            <a:extLst>
              <a:ext uri="{FF2B5EF4-FFF2-40B4-BE49-F238E27FC236}">
                <a16:creationId xmlns:a16="http://schemas.microsoft.com/office/drawing/2014/main" id="{37A1D71D-7667-4D15-841D-A7E3BAF844D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71184" y="3443679"/>
            <a:ext cx="3264126" cy="170550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Otto Group Russia - Direkt Service (OTTO) Directory">
            <a:extLst>
              <a:ext uri="{FF2B5EF4-FFF2-40B4-BE49-F238E27FC236}">
                <a16:creationId xmlns:a16="http://schemas.microsoft.com/office/drawing/2014/main" id="{A273A5EA-59E1-45B4-94A6-4925716D70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844" y="4800940"/>
            <a:ext cx="3833176" cy="7935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5024254"/>
      </p:ext>
    </p:extLst>
  </p:cSld>
  <p:clrMapOvr>
    <a:masterClrMapping/>
  </p:clrMapOvr>
  <mc:AlternateContent xmlns:mc="http://schemas.openxmlformats.org/markup-compatibility/2006" xmlns:p14="http://schemas.microsoft.com/office/powerpoint/2010/main">
    <mc:Choice Requires="p14">
      <p:transition spd="slow" p14:dur="2000" advTm="54847"/>
    </mc:Choice>
    <mc:Fallback xmlns="">
      <p:transition spd="slow" advTm="548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1046"/>
                                        </p:tgtEl>
                                        <p:attrNameLst>
                                          <p:attrName>style.visibility</p:attrName>
                                        </p:attrNameLst>
                                      </p:cBhvr>
                                      <p:to>
                                        <p:strVal val="visible"/>
                                      </p:to>
                                    </p:set>
                                    <p:animEffect transition="in" filter="fade">
                                      <p:cBhvr>
                                        <p:cTn id="37"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17" objId="11"/>
        <p14:stopEvt time="54847" objId="11"/>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9F0E4A-DE98-44F8-BD37-002EA44C1931}"/>
              </a:ext>
            </a:extLst>
          </p:cNvPr>
          <p:cNvSpPr>
            <a:spLocks noGrp="1"/>
          </p:cNvSpPr>
          <p:nvPr>
            <p:ph type="title"/>
          </p:nvPr>
        </p:nvSpPr>
        <p:spPr/>
        <p:txBody>
          <a:bodyPr/>
          <a:lstStyle/>
          <a:p>
            <a:r>
              <a:rPr lang="en-US" dirty="0"/>
              <a:t>Analyzing procedure</a:t>
            </a:r>
          </a:p>
        </p:txBody>
      </p:sp>
      <p:sp>
        <p:nvSpPr>
          <p:cNvPr id="4" name="灯片编号占位符 3">
            <a:extLst>
              <a:ext uri="{FF2B5EF4-FFF2-40B4-BE49-F238E27FC236}">
                <a16:creationId xmlns:a16="http://schemas.microsoft.com/office/drawing/2014/main" id="{2CA52748-594F-428E-AF28-38EF27B92F69}"/>
              </a:ext>
            </a:extLst>
          </p:cNvPr>
          <p:cNvSpPr>
            <a:spLocks noGrp="1"/>
          </p:cNvSpPr>
          <p:nvPr>
            <p:ph type="sldNum" sz="quarter" idx="12"/>
          </p:nvPr>
        </p:nvSpPr>
        <p:spPr/>
        <p:txBody>
          <a:bodyPr/>
          <a:lstStyle/>
          <a:p>
            <a:fld id="{BB86FE79-B0DA-433D-A67F-F5D6BFD13937}" type="slidenum">
              <a:rPr lang="en-US" smtClean="0"/>
              <a:pPr/>
              <a:t>20</a:t>
            </a:fld>
            <a:endParaRPr lang="en-US" dirty="0"/>
          </a:p>
        </p:txBody>
      </p:sp>
      <p:sp>
        <p:nvSpPr>
          <p:cNvPr id="10" name="TextBox 101">
            <a:extLst>
              <a:ext uri="{FF2B5EF4-FFF2-40B4-BE49-F238E27FC236}">
                <a16:creationId xmlns:a16="http://schemas.microsoft.com/office/drawing/2014/main" id="{BEA8FC77-7C6E-4101-8F37-119C87E5D595}"/>
              </a:ext>
            </a:extLst>
          </p:cNvPr>
          <p:cNvSpPr txBox="1"/>
          <p:nvPr/>
        </p:nvSpPr>
        <p:spPr>
          <a:xfrm>
            <a:off x="4420398" y="2230799"/>
            <a:ext cx="1253005" cy="566394"/>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Reader Coil</a:t>
            </a:r>
          </a:p>
        </p:txBody>
      </p:sp>
      <p:grpSp>
        <p:nvGrpSpPr>
          <p:cNvPr id="100" name="组合 99">
            <a:extLst>
              <a:ext uri="{FF2B5EF4-FFF2-40B4-BE49-F238E27FC236}">
                <a16:creationId xmlns:a16="http://schemas.microsoft.com/office/drawing/2014/main" id="{9958CC9C-F76D-4BDD-8923-F1283FFF5CFF}"/>
              </a:ext>
            </a:extLst>
          </p:cNvPr>
          <p:cNvGrpSpPr/>
          <p:nvPr/>
        </p:nvGrpSpPr>
        <p:grpSpPr>
          <a:xfrm>
            <a:off x="3956129" y="2870428"/>
            <a:ext cx="3883219" cy="3028549"/>
            <a:chOff x="3956129" y="2621616"/>
            <a:chExt cx="3883219" cy="3028549"/>
          </a:xfrm>
        </p:grpSpPr>
        <p:sp>
          <p:nvSpPr>
            <p:cNvPr id="6" name="Oval 91">
              <a:extLst>
                <a:ext uri="{FF2B5EF4-FFF2-40B4-BE49-F238E27FC236}">
                  <a16:creationId xmlns:a16="http://schemas.microsoft.com/office/drawing/2014/main" id="{68D76F3D-9126-4C3D-A402-A7451B250AF7}"/>
                </a:ext>
              </a:extLst>
            </p:cNvPr>
            <p:cNvSpPr/>
            <p:nvPr/>
          </p:nvSpPr>
          <p:spPr>
            <a:xfrm>
              <a:off x="4421032" y="2621616"/>
              <a:ext cx="1205483" cy="270981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Arrow Connector 93">
              <a:extLst>
                <a:ext uri="{FF2B5EF4-FFF2-40B4-BE49-F238E27FC236}">
                  <a16:creationId xmlns:a16="http://schemas.microsoft.com/office/drawing/2014/main" id="{43CA259D-A6E9-44A7-B75C-5411D8517D9D}"/>
                </a:ext>
              </a:extLst>
            </p:cNvPr>
            <p:cNvCxnSpPr>
              <a:cxnSpLocks/>
              <a:endCxn id="6" idx="7"/>
            </p:cNvCxnSpPr>
            <p:nvPr/>
          </p:nvCxnSpPr>
          <p:spPr>
            <a:xfrm flipV="1">
              <a:off x="5023773" y="3018459"/>
              <a:ext cx="426203" cy="101867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94">
                  <a:extLst>
                    <a:ext uri="{FF2B5EF4-FFF2-40B4-BE49-F238E27FC236}">
                      <a16:creationId xmlns:a16="http://schemas.microsoft.com/office/drawing/2014/main" id="{441260DC-E745-4E2C-BC80-ED8C7D4F7C58}"/>
                    </a:ext>
                  </a:extLst>
                </p:cNvPr>
                <p:cNvSpPr txBox="1"/>
                <p:nvPr/>
              </p:nvSpPr>
              <p:spPr>
                <a:xfrm>
                  <a:off x="4813351" y="2982396"/>
                  <a:ext cx="565161"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chemeClr val="accent2"/>
                            </a:solidFill>
                            <a:latin typeface="Cambria Math" panose="02040503050406030204" pitchFamily="18" charset="0"/>
                          </a:rPr>
                          <m:t>𝑹</m:t>
                        </m:r>
                      </m:oMath>
                    </m:oMathPara>
                  </a14:m>
                  <a:endParaRPr lang="en-US" dirty="0">
                    <a:solidFill>
                      <a:schemeClr val="accent2"/>
                    </a:solidFill>
                    <a:latin typeface="Arial" panose="020B0604020202020204" pitchFamily="34" charset="0"/>
                    <a:cs typeface="Arial" panose="020B0604020202020204" pitchFamily="34" charset="0"/>
                  </a:endParaRPr>
                </a:p>
              </p:txBody>
            </p:sp>
          </mc:Choice>
          <mc:Fallback xmlns="">
            <p:sp>
              <p:nvSpPr>
                <p:cNvPr id="8" name="TextBox 94">
                  <a:extLst>
                    <a:ext uri="{FF2B5EF4-FFF2-40B4-BE49-F238E27FC236}">
                      <a16:creationId xmlns:a16="http://schemas.microsoft.com/office/drawing/2014/main" id="{441260DC-E745-4E2C-BC80-ED8C7D4F7C58}"/>
                    </a:ext>
                  </a:extLst>
                </p:cNvPr>
                <p:cNvSpPr txBox="1">
                  <a:spLocks noRot="1" noChangeAspect="1" noMove="1" noResize="1" noEditPoints="1" noAdjustHandles="1" noChangeArrowheads="1" noChangeShapeType="1" noTextEdit="1"/>
                </p:cNvSpPr>
                <p:nvPr/>
              </p:nvSpPr>
              <p:spPr>
                <a:xfrm>
                  <a:off x="4813351" y="2982396"/>
                  <a:ext cx="565161" cy="717431"/>
                </a:xfrm>
                <a:prstGeom prst="rect">
                  <a:avLst/>
                </a:prstGeom>
                <a:blipFill>
                  <a:blip r:embed="rId7"/>
                  <a:stretch>
                    <a:fillRect/>
                  </a:stretch>
                </a:blipFill>
              </p:spPr>
              <p:txBody>
                <a:bodyPr/>
                <a:lstStyle/>
                <a:p>
                  <a:r>
                    <a:rPr lang="en-US">
                      <a:noFill/>
                    </a:rPr>
                    <a:t> </a:t>
                  </a:r>
                </a:p>
              </p:txBody>
            </p:sp>
          </mc:Fallback>
        </mc:AlternateContent>
        <p:cxnSp>
          <p:nvCxnSpPr>
            <p:cNvPr id="9" name="Straight Arrow Connector 100">
              <a:extLst>
                <a:ext uri="{FF2B5EF4-FFF2-40B4-BE49-F238E27FC236}">
                  <a16:creationId xmlns:a16="http://schemas.microsoft.com/office/drawing/2014/main" id="{870D312C-14CB-455C-A307-52050126ECC6}"/>
                </a:ext>
              </a:extLst>
            </p:cNvPr>
            <p:cNvCxnSpPr>
              <a:cxnSpLocks/>
            </p:cNvCxnSpPr>
            <p:nvPr/>
          </p:nvCxnSpPr>
          <p:spPr>
            <a:xfrm>
              <a:off x="5023773" y="4023470"/>
              <a:ext cx="2815575" cy="0"/>
            </a:xfrm>
            <a:prstGeom prst="straightConnector1">
              <a:avLst/>
            </a:prstGeom>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75AEF63A-A21A-401A-BCCA-C82B9CCEDE25}"/>
                </a:ext>
              </a:extLst>
            </p:cNvPr>
            <p:cNvCxnSpPr>
              <a:cxnSpLocks/>
            </p:cNvCxnSpPr>
            <p:nvPr/>
          </p:nvCxnSpPr>
          <p:spPr>
            <a:xfrm>
              <a:off x="4132355" y="3976522"/>
              <a:ext cx="2517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0B78D4AE-C1DA-4CC0-BD52-F5D675F82745}"/>
                </a:ext>
              </a:extLst>
            </p:cNvPr>
            <p:cNvCxnSpPr>
              <a:cxnSpLocks/>
            </p:cNvCxnSpPr>
            <p:nvPr/>
          </p:nvCxnSpPr>
          <p:spPr>
            <a:xfrm flipH="1">
              <a:off x="4448697" y="3976522"/>
              <a:ext cx="25073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94">
                  <a:extLst>
                    <a:ext uri="{FF2B5EF4-FFF2-40B4-BE49-F238E27FC236}">
                      <a16:creationId xmlns:a16="http://schemas.microsoft.com/office/drawing/2014/main" id="{7AE55575-A14B-48AE-B228-87EE8BCA2F8B}"/>
                    </a:ext>
                  </a:extLst>
                </p:cNvPr>
                <p:cNvSpPr txBox="1"/>
                <p:nvPr/>
              </p:nvSpPr>
              <p:spPr>
                <a:xfrm>
                  <a:off x="3956129" y="3240098"/>
                  <a:ext cx="535678"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chemeClr val="accent1"/>
                            </a:solidFill>
                            <a:latin typeface="Cambria Math" panose="02040503050406030204" pitchFamily="18" charset="0"/>
                          </a:rPr>
                          <m:t>𝒂</m:t>
                        </m:r>
                      </m:oMath>
                    </m:oMathPara>
                  </a14:m>
                  <a:endParaRPr lang="en-US" dirty="0">
                    <a:solidFill>
                      <a:schemeClr val="accent1"/>
                    </a:solidFill>
                    <a:latin typeface="Arial" panose="020B0604020202020204" pitchFamily="34" charset="0"/>
                    <a:cs typeface="Arial" panose="020B0604020202020204" pitchFamily="34" charset="0"/>
                  </a:endParaRPr>
                </a:p>
              </p:txBody>
            </p:sp>
          </mc:Choice>
          <mc:Fallback xmlns="">
            <p:sp>
              <p:nvSpPr>
                <p:cNvPr id="14" name="TextBox 94">
                  <a:extLst>
                    <a:ext uri="{FF2B5EF4-FFF2-40B4-BE49-F238E27FC236}">
                      <a16:creationId xmlns:a16="http://schemas.microsoft.com/office/drawing/2014/main" id="{7AE55575-A14B-48AE-B228-87EE8BCA2F8B}"/>
                    </a:ext>
                  </a:extLst>
                </p:cNvPr>
                <p:cNvSpPr txBox="1">
                  <a:spLocks noRot="1" noChangeAspect="1" noMove="1" noResize="1" noEditPoints="1" noAdjustHandles="1" noChangeArrowheads="1" noChangeShapeType="1" noTextEdit="1"/>
                </p:cNvSpPr>
                <p:nvPr/>
              </p:nvSpPr>
              <p:spPr>
                <a:xfrm>
                  <a:off x="3956129" y="3240098"/>
                  <a:ext cx="535678" cy="7174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94">
                  <a:extLst>
                    <a:ext uri="{FF2B5EF4-FFF2-40B4-BE49-F238E27FC236}">
                      <a16:creationId xmlns:a16="http://schemas.microsoft.com/office/drawing/2014/main" id="{14A771C6-DC28-48E6-BAB8-958EA64A37A1}"/>
                    </a:ext>
                  </a:extLst>
                </p:cNvPr>
                <p:cNvSpPr txBox="1"/>
                <p:nvPr/>
              </p:nvSpPr>
              <p:spPr>
                <a:xfrm>
                  <a:off x="6265196" y="3333912"/>
                  <a:ext cx="544989"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rgbClr val="92D050"/>
                            </a:solidFill>
                            <a:latin typeface="Cambria Math" panose="02040503050406030204" pitchFamily="18" charset="0"/>
                          </a:rPr>
                          <m:t>𝒅</m:t>
                        </m:r>
                      </m:oMath>
                    </m:oMathPara>
                  </a14:m>
                  <a:endParaRPr lang="en-US" dirty="0">
                    <a:solidFill>
                      <a:srgbClr val="92D050"/>
                    </a:solidFill>
                    <a:latin typeface="Arial" panose="020B0604020202020204" pitchFamily="34" charset="0"/>
                    <a:cs typeface="Arial" panose="020B0604020202020204" pitchFamily="34" charset="0"/>
                  </a:endParaRPr>
                </a:p>
              </p:txBody>
            </p:sp>
          </mc:Choice>
          <mc:Fallback xmlns="">
            <p:sp>
              <p:nvSpPr>
                <p:cNvPr id="15" name="TextBox 94">
                  <a:extLst>
                    <a:ext uri="{FF2B5EF4-FFF2-40B4-BE49-F238E27FC236}">
                      <a16:creationId xmlns:a16="http://schemas.microsoft.com/office/drawing/2014/main" id="{14A771C6-DC28-48E6-BAB8-958EA64A37A1}"/>
                    </a:ext>
                  </a:extLst>
                </p:cNvPr>
                <p:cNvSpPr txBox="1">
                  <a:spLocks noRot="1" noChangeAspect="1" noMove="1" noResize="1" noEditPoints="1" noAdjustHandles="1" noChangeArrowheads="1" noChangeShapeType="1" noTextEdit="1"/>
                </p:cNvSpPr>
                <p:nvPr/>
              </p:nvSpPr>
              <p:spPr>
                <a:xfrm>
                  <a:off x="6265196" y="3333912"/>
                  <a:ext cx="544989" cy="717431"/>
                </a:xfrm>
                <a:prstGeom prst="rect">
                  <a:avLst/>
                </a:prstGeom>
                <a:blipFill>
                  <a:blip r:embed="rId9"/>
                  <a:stretch>
                    <a:fillRect/>
                  </a:stretch>
                </a:blipFill>
              </p:spPr>
              <p:txBody>
                <a:bodyPr/>
                <a:lstStyle/>
                <a:p>
                  <a:r>
                    <a:rPr lang="en-US">
                      <a:noFill/>
                    </a:rPr>
                    <a:t> </a:t>
                  </a:r>
                </a:p>
              </p:txBody>
            </p:sp>
          </mc:Fallback>
        </mc:AlternateContent>
        <p:cxnSp>
          <p:nvCxnSpPr>
            <p:cNvPr id="16" name="直接箭头连接符 15">
              <a:extLst>
                <a:ext uri="{FF2B5EF4-FFF2-40B4-BE49-F238E27FC236}">
                  <a16:creationId xmlns:a16="http://schemas.microsoft.com/office/drawing/2014/main" id="{729A22F2-5F2B-4A55-952F-78B56C49947D}"/>
                </a:ext>
              </a:extLst>
            </p:cNvPr>
            <p:cNvCxnSpPr>
              <a:cxnSpLocks/>
            </p:cNvCxnSpPr>
            <p:nvPr/>
          </p:nvCxnSpPr>
          <p:spPr>
            <a:xfrm>
              <a:off x="4654574" y="5054733"/>
              <a:ext cx="203142" cy="2766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94">
                  <a:extLst>
                    <a:ext uri="{FF2B5EF4-FFF2-40B4-BE49-F238E27FC236}">
                      <a16:creationId xmlns:a16="http://schemas.microsoft.com/office/drawing/2014/main" id="{7E42B56B-1F44-42FA-B420-905580AAA147}"/>
                    </a:ext>
                  </a:extLst>
                </p:cNvPr>
                <p:cNvSpPr txBox="1"/>
                <p:nvPr/>
              </p:nvSpPr>
              <p:spPr>
                <a:xfrm>
                  <a:off x="4165187" y="4932734"/>
                  <a:ext cx="643743"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𝑰</m:t>
                            </m:r>
                          </m:e>
                          <m:sub>
                            <m:r>
                              <a:rPr lang="en-US" b="1" i="1" smtClean="0">
                                <a:solidFill>
                                  <a:srgbClr val="C00000"/>
                                </a:solidFill>
                                <a:latin typeface="Cambria Math" panose="02040503050406030204" pitchFamily="18" charset="0"/>
                              </a:rPr>
                              <m:t>𝑳</m:t>
                            </m:r>
                          </m:sub>
                        </m:sSub>
                      </m:oMath>
                    </m:oMathPara>
                  </a14:m>
                  <a:endParaRPr lang="en-US" dirty="0">
                    <a:solidFill>
                      <a:srgbClr val="C00000"/>
                    </a:solidFill>
                    <a:latin typeface="Arial" panose="020B0604020202020204" pitchFamily="34" charset="0"/>
                    <a:cs typeface="Arial" panose="020B0604020202020204" pitchFamily="34" charset="0"/>
                  </a:endParaRPr>
                </a:p>
              </p:txBody>
            </p:sp>
          </mc:Choice>
          <mc:Fallback xmlns="">
            <p:sp>
              <p:nvSpPr>
                <p:cNvPr id="17" name="TextBox 94">
                  <a:extLst>
                    <a:ext uri="{FF2B5EF4-FFF2-40B4-BE49-F238E27FC236}">
                      <a16:creationId xmlns:a16="http://schemas.microsoft.com/office/drawing/2014/main" id="{7E42B56B-1F44-42FA-B420-905580AAA147}"/>
                    </a:ext>
                  </a:extLst>
                </p:cNvPr>
                <p:cNvSpPr txBox="1">
                  <a:spLocks noRot="1" noChangeAspect="1" noMove="1" noResize="1" noEditPoints="1" noAdjustHandles="1" noChangeArrowheads="1" noChangeShapeType="1" noTextEdit="1"/>
                </p:cNvSpPr>
                <p:nvPr/>
              </p:nvSpPr>
              <p:spPr>
                <a:xfrm>
                  <a:off x="4165187" y="4932734"/>
                  <a:ext cx="643743" cy="7174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86">
                  <a:extLst>
                    <a:ext uri="{FF2B5EF4-FFF2-40B4-BE49-F238E27FC236}">
                      <a16:creationId xmlns:a16="http://schemas.microsoft.com/office/drawing/2014/main" id="{05DEFC87-AA60-4128-B481-7BAD5163B71D}"/>
                    </a:ext>
                  </a:extLst>
                </p:cNvPr>
                <p:cNvSpPr txBox="1"/>
                <p:nvPr/>
              </p:nvSpPr>
              <p:spPr>
                <a:xfrm>
                  <a:off x="7027787" y="4051350"/>
                  <a:ext cx="769439"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𝑯</m:t>
                            </m:r>
                          </m:e>
                          <m:sub>
                            <m:r>
                              <a:rPr lang="en-US" b="1" i="1" smtClean="0">
                                <a:latin typeface="Cambria Math" panose="02040503050406030204" pitchFamily="18" charset="0"/>
                              </a:rPr>
                              <m:t>𝒛</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11" name="TextBox 86">
                  <a:extLst>
                    <a:ext uri="{FF2B5EF4-FFF2-40B4-BE49-F238E27FC236}">
                      <a16:creationId xmlns:a16="http://schemas.microsoft.com/office/drawing/2014/main" id="{05DEFC87-AA60-4128-B481-7BAD5163B71D}"/>
                    </a:ext>
                  </a:extLst>
                </p:cNvPr>
                <p:cNvSpPr txBox="1">
                  <a:spLocks noRot="1" noChangeAspect="1" noMove="1" noResize="1" noEditPoints="1" noAdjustHandles="1" noChangeArrowheads="1" noChangeShapeType="1" noTextEdit="1"/>
                </p:cNvSpPr>
                <p:nvPr/>
              </p:nvSpPr>
              <p:spPr>
                <a:xfrm>
                  <a:off x="7027787" y="4051350"/>
                  <a:ext cx="769439" cy="717431"/>
                </a:xfrm>
                <a:prstGeom prst="rect">
                  <a:avLst/>
                </a:prstGeom>
                <a:blipFill>
                  <a:blip r:embed="rId11"/>
                  <a:stretch>
                    <a:fillRect/>
                  </a:stretch>
                </a:blipFill>
              </p:spPr>
              <p:txBody>
                <a:bodyPr/>
                <a:lstStyle/>
                <a:p>
                  <a:r>
                    <a:rPr lang="en-US">
                      <a:noFill/>
                    </a:rPr>
                    <a:t> </a:t>
                  </a:r>
                </a:p>
              </p:txBody>
            </p:sp>
          </mc:Fallback>
        </mc:AlternateContent>
      </p:grpSp>
      <p:sp>
        <p:nvSpPr>
          <p:cNvPr id="81" name="TextBox 101">
            <a:extLst>
              <a:ext uri="{FF2B5EF4-FFF2-40B4-BE49-F238E27FC236}">
                <a16:creationId xmlns:a16="http://schemas.microsoft.com/office/drawing/2014/main" id="{7B14B1BD-7F45-486F-BBEA-DDCAA523F994}"/>
              </a:ext>
            </a:extLst>
          </p:cNvPr>
          <p:cNvSpPr txBox="1"/>
          <p:nvPr/>
        </p:nvSpPr>
        <p:spPr>
          <a:xfrm>
            <a:off x="552270" y="6031210"/>
            <a:ext cx="2730331" cy="461665"/>
          </a:xfrm>
          <a:prstGeom prst="rect">
            <a:avLst/>
          </a:prstGeom>
          <a:noFill/>
        </p:spPr>
        <p:txBody>
          <a:bodyPr wrap="square" rtlCol="0">
            <a:spAutoFit/>
          </a:bodyPr>
          <a:lstStyle/>
          <a:p>
            <a:pPr algn="ctr"/>
            <a:r>
              <a:rPr lang="en-US" sz="2400" dirty="0"/>
              <a:t>(</a:t>
            </a:r>
            <a:r>
              <a:rPr lang="en-US" sz="2400" dirty="0" err="1"/>
              <a:t>i</a:t>
            </a:r>
            <a:r>
              <a:rPr lang="en-US" sz="2400" dirty="0"/>
              <a:t>) Reader circuit</a:t>
            </a:r>
          </a:p>
        </p:txBody>
      </p:sp>
      <p:sp>
        <p:nvSpPr>
          <p:cNvPr id="82" name="TextBox 101">
            <a:extLst>
              <a:ext uri="{FF2B5EF4-FFF2-40B4-BE49-F238E27FC236}">
                <a16:creationId xmlns:a16="http://schemas.microsoft.com/office/drawing/2014/main" id="{8BBC51B0-9F66-42F7-9E56-7D04318AA0A7}"/>
              </a:ext>
            </a:extLst>
          </p:cNvPr>
          <p:cNvSpPr txBox="1"/>
          <p:nvPr/>
        </p:nvSpPr>
        <p:spPr>
          <a:xfrm>
            <a:off x="4151623" y="6031210"/>
            <a:ext cx="3492230" cy="461665"/>
          </a:xfrm>
          <a:prstGeom prst="rect">
            <a:avLst/>
          </a:prstGeom>
          <a:noFill/>
        </p:spPr>
        <p:txBody>
          <a:bodyPr wrap="square" rtlCol="0">
            <a:spAutoFit/>
          </a:bodyPr>
          <a:lstStyle/>
          <a:p>
            <a:pPr algn="ctr"/>
            <a:r>
              <a:rPr lang="en-US" sz="2400" dirty="0"/>
              <a:t>(ii) </a:t>
            </a:r>
            <a:r>
              <a:rPr lang="en-US" altLang="zh-CN" sz="2400" dirty="0"/>
              <a:t>Range</a:t>
            </a:r>
            <a:endParaRPr lang="en-US" sz="2400" dirty="0"/>
          </a:p>
        </p:txBody>
      </p:sp>
      <p:sp>
        <p:nvSpPr>
          <p:cNvPr id="83" name="TextBox 101">
            <a:extLst>
              <a:ext uri="{FF2B5EF4-FFF2-40B4-BE49-F238E27FC236}">
                <a16:creationId xmlns:a16="http://schemas.microsoft.com/office/drawing/2014/main" id="{6A4C2BDE-1DB5-4EAC-8525-A1250DC94298}"/>
              </a:ext>
            </a:extLst>
          </p:cNvPr>
          <p:cNvSpPr txBox="1"/>
          <p:nvPr/>
        </p:nvSpPr>
        <p:spPr>
          <a:xfrm>
            <a:off x="8298235" y="6031210"/>
            <a:ext cx="3523950" cy="461665"/>
          </a:xfrm>
          <a:prstGeom prst="rect">
            <a:avLst/>
          </a:prstGeom>
          <a:noFill/>
        </p:spPr>
        <p:txBody>
          <a:bodyPr wrap="square" rtlCol="0">
            <a:spAutoFit/>
          </a:bodyPr>
          <a:lstStyle/>
          <a:p>
            <a:pPr algn="ctr"/>
            <a:r>
              <a:rPr lang="en-US" sz="2400" dirty="0"/>
              <a:t>(iii) Tag orientation</a:t>
            </a:r>
          </a:p>
        </p:txBody>
      </p:sp>
      <p:grpSp>
        <p:nvGrpSpPr>
          <p:cNvPr id="102" name="组合 101">
            <a:extLst>
              <a:ext uri="{FF2B5EF4-FFF2-40B4-BE49-F238E27FC236}">
                <a16:creationId xmlns:a16="http://schemas.microsoft.com/office/drawing/2014/main" id="{5A27F0F9-CD34-4108-8219-C21A22055DDF}"/>
              </a:ext>
            </a:extLst>
          </p:cNvPr>
          <p:cNvGrpSpPr/>
          <p:nvPr/>
        </p:nvGrpSpPr>
        <p:grpSpPr>
          <a:xfrm>
            <a:off x="8744919" y="2646572"/>
            <a:ext cx="2630583" cy="2822589"/>
            <a:chOff x="8744919" y="2397760"/>
            <a:chExt cx="2630583" cy="2822589"/>
          </a:xfrm>
        </p:grpSpPr>
        <p:sp>
          <p:nvSpPr>
            <p:cNvPr id="44" name="Isosceles Triangle 70">
              <a:extLst>
                <a:ext uri="{FF2B5EF4-FFF2-40B4-BE49-F238E27FC236}">
                  <a16:creationId xmlns:a16="http://schemas.microsoft.com/office/drawing/2014/main" id="{2A51B4EC-08AA-4CB3-96DB-D31083B783D7}"/>
                </a:ext>
              </a:extLst>
            </p:cNvPr>
            <p:cNvSpPr/>
            <p:nvPr/>
          </p:nvSpPr>
          <p:spPr>
            <a:xfrm rot="5400000">
              <a:off x="9855655" y="4505504"/>
              <a:ext cx="256607" cy="31375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5" name="TextBox 73">
              <a:extLst>
                <a:ext uri="{FF2B5EF4-FFF2-40B4-BE49-F238E27FC236}">
                  <a16:creationId xmlns:a16="http://schemas.microsoft.com/office/drawing/2014/main" id="{11FBABE9-E66E-4AB3-B12B-E1B1C8EA500A}"/>
                </a:ext>
              </a:extLst>
            </p:cNvPr>
            <p:cNvSpPr txBox="1"/>
            <p:nvPr/>
          </p:nvSpPr>
          <p:spPr>
            <a:xfrm>
              <a:off x="9633157" y="2663383"/>
              <a:ext cx="762606" cy="733645"/>
            </a:xfrm>
            <a:prstGeom prst="rect">
              <a:avLst/>
            </a:prstGeom>
            <a:noFill/>
          </p:spPr>
          <p:txBody>
            <a:bodyPr wrap="none" rtlCol="0">
              <a:spAutoFit/>
            </a:bodyPr>
            <a:lstStyle/>
            <a:p>
              <a:r>
                <a:rPr lang="en-US" sz="3200" b="1" dirty="0"/>
                <a:t>+ -</a:t>
              </a:r>
            </a:p>
          </p:txBody>
        </p:sp>
        <p:grpSp>
          <p:nvGrpSpPr>
            <p:cNvPr id="46" name="Group 56">
              <a:extLst>
                <a:ext uri="{FF2B5EF4-FFF2-40B4-BE49-F238E27FC236}">
                  <a16:creationId xmlns:a16="http://schemas.microsoft.com/office/drawing/2014/main" id="{57857433-694E-4D44-96F6-ED9AE8B9357A}"/>
                </a:ext>
              </a:extLst>
            </p:cNvPr>
            <p:cNvGrpSpPr/>
            <p:nvPr/>
          </p:nvGrpSpPr>
          <p:grpSpPr>
            <a:xfrm>
              <a:off x="9519427" y="3166688"/>
              <a:ext cx="898124" cy="1495694"/>
              <a:chOff x="2719137" y="3017168"/>
              <a:chExt cx="1076817" cy="1192190"/>
            </a:xfrm>
          </p:grpSpPr>
          <p:sp>
            <p:nvSpPr>
              <p:cNvPr id="47" name="Arc 52">
                <a:extLst>
                  <a:ext uri="{FF2B5EF4-FFF2-40B4-BE49-F238E27FC236}">
                    <a16:creationId xmlns:a16="http://schemas.microsoft.com/office/drawing/2014/main" id="{99C1F943-2056-453F-9EA2-08FC9659FAC7}"/>
                  </a:ext>
                </a:extLst>
              </p:cNvPr>
              <p:cNvSpPr/>
              <p:nvPr/>
            </p:nvSpPr>
            <p:spPr>
              <a:xfrm rot="16200000">
                <a:off x="2719137" y="3132541"/>
                <a:ext cx="1076817" cy="1076817"/>
              </a:xfrm>
              <a:prstGeom prst="arc">
                <a:avLst>
                  <a:gd name="adj1" fmla="val 364175"/>
                  <a:gd name="adj2" fmla="val 21286960"/>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nvGrpSpPr>
              <p:cNvPr id="48" name="Group 53">
                <a:extLst>
                  <a:ext uri="{FF2B5EF4-FFF2-40B4-BE49-F238E27FC236}">
                    <a16:creationId xmlns:a16="http://schemas.microsoft.com/office/drawing/2014/main" id="{3FA1F390-0B2D-44E0-BE2A-2337CE305A95}"/>
                  </a:ext>
                </a:extLst>
              </p:cNvPr>
              <p:cNvGrpSpPr/>
              <p:nvPr/>
            </p:nvGrpSpPr>
            <p:grpSpPr>
              <a:xfrm rot="16200000">
                <a:off x="3138859" y="3059285"/>
                <a:ext cx="237375" cy="153142"/>
                <a:chOff x="3693328" y="3238500"/>
                <a:chExt cx="501991" cy="323859"/>
              </a:xfrm>
            </p:grpSpPr>
            <p:cxnSp>
              <p:nvCxnSpPr>
                <p:cNvPr id="49" name="Straight Connector 54">
                  <a:extLst>
                    <a:ext uri="{FF2B5EF4-FFF2-40B4-BE49-F238E27FC236}">
                      <a16:creationId xmlns:a16="http://schemas.microsoft.com/office/drawing/2014/main" id="{C714E9D9-C430-462B-8AD5-4C23418394AF}"/>
                    </a:ext>
                  </a:extLst>
                </p:cNvPr>
                <p:cNvCxnSpPr>
                  <a:cxnSpLocks/>
                </p:cNvCxnSpPr>
                <p:nvPr/>
              </p:nvCxnSpPr>
              <p:spPr>
                <a:xfrm rot="5400000" flipV="1">
                  <a:off x="3950684" y="2993869"/>
                  <a:ext cx="0" cy="48926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55">
                  <a:extLst>
                    <a:ext uri="{FF2B5EF4-FFF2-40B4-BE49-F238E27FC236}">
                      <a16:creationId xmlns:a16="http://schemas.microsoft.com/office/drawing/2014/main" id="{B17B56D0-5BE8-47FE-9B0A-90E4ED7BA8A0}"/>
                    </a:ext>
                  </a:extLst>
                </p:cNvPr>
                <p:cNvCxnSpPr>
                  <a:cxnSpLocks/>
                </p:cNvCxnSpPr>
                <p:nvPr/>
              </p:nvCxnSpPr>
              <p:spPr>
                <a:xfrm rot="5400000" flipV="1">
                  <a:off x="3944324" y="3311363"/>
                  <a:ext cx="0" cy="501991"/>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51" name="TextBox 39">
              <a:extLst>
                <a:ext uri="{FF2B5EF4-FFF2-40B4-BE49-F238E27FC236}">
                  <a16:creationId xmlns:a16="http://schemas.microsoft.com/office/drawing/2014/main" id="{C1191A9D-26D3-4078-B4C9-510119DE30C3}"/>
                </a:ext>
              </a:extLst>
            </p:cNvPr>
            <p:cNvSpPr txBox="1"/>
            <p:nvPr/>
          </p:nvSpPr>
          <p:spPr>
            <a:xfrm>
              <a:off x="9416493" y="4758684"/>
              <a:ext cx="1195934" cy="461665"/>
            </a:xfrm>
            <a:prstGeom prst="rect">
              <a:avLst/>
            </a:prstGeom>
            <a:noFill/>
          </p:spPr>
          <p:txBody>
            <a:bodyPr wrap="square" rtlCol="0">
              <a:spAutoFit/>
            </a:bodyPr>
            <a:lstStyle>
              <a:defPPr>
                <a:defRPr lang="en-US"/>
              </a:defPPr>
              <a:lvl1pPr algn="ctr">
                <a:defRPr sz="2400" b="1"/>
              </a:lvl1pPr>
            </a:lstStyle>
            <a:p>
              <a:r>
                <a:rPr lang="en-US" dirty="0">
                  <a:solidFill>
                    <a:schemeClr val="accent6"/>
                  </a:solidFill>
                </a:rPr>
                <a:t>Tag</a:t>
              </a:r>
            </a:p>
          </p:txBody>
        </p:sp>
        <p:cxnSp>
          <p:nvCxnSpPr>
            <p:cNvPr id="84" name="Straight Arrow Connector 100">
              <a:extLst>
                <a:ext uri="{FF2B5EF4-FFF2-40B4-BE49-F238E27FC236}">
                  <a16:creationId xmlns:a16="http://schemas.microsoft.com/office/drawing/2014/main" id="{B1ADE22E-934F-496D-B6E7-08C4C03E19C1}"/>
                </a:ext>
              </a:extLst>
            </p:cNvPr>
            <p:cNvCxnSpPr>
              <a:cxnSpLocks/>
            </p:cNvCxnSpPr>
            <p:nvPr/>
          </p:nvCxnSpPr>
          <p:spPr>
            <a:xfrm>
              <a:off x="10032354" y="4023471"/>
              <a:ext cx="1343148" cy="0"/>
            </a:xfrm>
            <a:prstGeom prst="straightConnector1">
              <a:avLst/>
            </a:prstGeom>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6">
                  <a:extLst>
                    <a:ext uri="{FF2B5EF4-FFF2-40B4-BE49-F238E27FC236}">
                      <a16:creationId xmlns:a16="http://schemas.microsoft.com/office/drawing/2014/main" id="{0B92EBA7-DDD5-4A71-AC52-C57D399BE0C5}"/>
                    </a:ext>
                  </a:extLst>
                </p:cNvPr>
                <p:cNvSpPr txBox="1"/>
                <p:nvPr/>
              </p:nvSpPr>
              <p:spPr>
                <a:xfrm>
                  <a:off x="10563688" y="4051351"/>
                  <a:ext cx="731183" cy="584775"/>
                </a:xfrm>
                <a:prstGeom prst="rect">
                  <a:avLst/>
                </a:prstGeom>
                <a:noFill/>
              </p:spPr>
              <p:txBody>
                <a:bodyPr wrap="squar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𝑯</m:t>
                            </m:r>
                          </m:e>
                          <m:sub>
                            <m:r>
                              <a:rPr lang="en-US" b="1" i="1" smtClean="0">
                                <a:latin typeface="Cambria Math" panose="02040503050406030204" pitchFamily="18" charset="0"/>
                              </a:rPr>
                              <m:t>𝒛</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85" name="TextBox 86">
                  <a:extLst>
                    <a:ext uri="{FF2B5EF4-FFF2-40B4-BE49-F238E27FC236}">
                      <a16:creationId xmlns:a16="http://schemas.microsoft.com/office/drawing/2014/main" id="{0B92EBA7-DDD5-4A71-AC52-C57D399BE0C5}"/>
                    </a:ext>
                  </a:extLst>
                </p:cNvPr>
                <p:cNvSpPr txBox="1">
                  <a:spLocks noRot="1" noChangeAspect="1" noMove="1" noResize="1" noEditPoints="1" noAdjustHandles="1" noChangeArrowheads="1" noChangeShapeType="1" noTextEdit="1"/>
                </p:cNvSpPr>
                <p:nvPr/>
              </p:nvSpPr>
              <p:spPr>
                <a:xfrm>
                  <a:off x="10563688" y="4051351"/>
                  <a:ext cx="731183" cy="584775"/>
                </a:xfrm>
                <a:prstGeom prst="rect">
                  <a:avLst/>
                </a:prstGeom>
                <a:blipFill>
                  <a:blip r:embed="rId17"/>
                  <a:stretch>
                    <a:fillRect/>
                  </a:stretch>
                </a:blipFill>
              </p:spPr>
              <p:txBody>
                <a:bodyPr/>
                <a:lstStyle/>
                <a:p>
                  <a:r>
                    <a:rPr lang="en-US">
                      <a:noFill/>
                    </a:rPr>
                    <a:t> </a:t>
                  </a:r>
                </a:p>
              </p:txBody>
            </p:sp>
          </mc:Fallback>
        </mc:AlternateContent>
        <p:cxnSp>
          <p:nvCxnSpPr>
            <p:cNvPr id="87" name="Straight Arrow Connector 100">
              <a:extLst>
                <a:ext uri="{FF2B5EF4-FFF2-40B4-BE49-F238E27FC236}">
                  <a16:creationId xmlns:a16="http://schemas.microsoft.com/office/drawing/2014/main" id="{C6B1A892-1556-4AB1-9078-9C1D3BD8B793}"/>
                </a:ext>
              </a:extLst>
            </p:cNvPr>
            <p:cNvCxnSpPr>
              <a:cxnSpLocks/>
            </p:cNvCxnSpPr>
            <p:nvPr/>
          </p:nvCxnSpPr>
          <p:spPr>
            <a:xfrm>
              <a:off x="8744919" y="4023471"/>
              <a:ext cx="774508" cy="0"/>
            </a:xfrm>
            <a:prstGeom prst="straightConnector1">
              <a:avLst/>
            </a:prstGeom>
            <a:ln w="381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49">
                  <a:extLst>
                    <a:ext uri="{FF2B5EF4-FFF2-40B4-BE49-F238E27FC236}">
                      <a16:creationId xmlns:a16="http://schemas.microsoft.com/office/drawing/2014/main" id="{21C834A1-3962-410B-BCB8-8C90A348D84A}"/>
                    </a:ext>
                  </a:extLst>
                </p:cNvPr>
                <p:cNvSpPr txBox="1"/>
                <p:nvPr/>
              </p:nvSpPr>
              <p:spPr>
                <a:xfrm>
                  <a:off x="9841240" y="2397760"/>
                  <a:ext cx="43794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𝒆</m:t>
                        </m:r>
                      </m:oMath>
                    </m:oMathPara>
                  </a14:m>
                  <a:endParaRPr lang="en-US" sz="2400" b="1" dirty="0"/>
                </a:p>
              </p:txBody>
            </p:sp>
          </mc:Choice>
          <mc:Fallback xmlns="">
            <p:sp>
              <p:nvSpPr>
                <p:cNvPr id="90" name="TextBox 49">
                  <a:extLst>
                    <a:ext uri="{FF2B5EF4-FFF2-40B4-BE49-F238E27FC236}">
                      <a16:creationId xmlns:a16="http://schemas.microsoft.com/office/drawing/2014/main" id="{21C834A1-3962-410B-BCB8-8C90A348D84A}"/>
                    </a:ext>
                  </a:extLst>
                </p:cNvPr>
                <p:cNvSpPr txBox="1">
                  <a:spLocks noRot="1" noChangeAspect="1" noMove="1" noResize="1" noEditPoints="1" noAdjustHandles="1" noChangeArrowheads="1" noChangeShapeType="1" noTextEdit="1"/>
                </p:cNvSpPr>
                <p:nvPr/>
              </p:nvSpPr>
              <p:spPr>
                <a:xfrm>
                  <a:off x="9841240" y="2397760"/>
                  <a:ext cx="437940" cy="461665"/>
                </a:xfrm>
                <a:prstGeom prst="rect">
                  <a:avLst/>
                </a:prstGeom>
                <a:blipFill>
                  <a:blip r:embed="rId18"/>
                  <a:stretch>
                    <a:fillRect/>
                  </a:stretch>
                </a:blipFill>
              </p:spPr>
              <p:txBody>
                <a:bodyPr/>
                <a:lstStyle/>
                <a:p>
                  <a:r>
                    <a:rPr lang="en-US">
                      <a:noFill/>
                    </a:rPr>
                    <a:t> </a:t>
                  </a:r>
                </a:p>
              </p:txBody>
            </p:sp>
          </mc:Fallback>
        </mc:AlternateContent>
      </p:grpSp>
      <p:grpSp>
        <p:nvGrpSpPr>
          <p:cNvPr id="101" name="组合 100">
            <a:extLst>
              <a:ext uri="{FF2B5EF4-FFF2-40B4-BE49-F238E27FC236}">
                <a16:creationId xmlns:a16="http://schemas.microsoft.com/office/drawing/2014/main" id="{EEA35D54-B7E6-42CE-8357-D1C80BDD7CBE}"/>
              </a:ext>
            </a:extLst>
          </p:cNvPr>
          <p:cNvGrpSpPr/>
          <p:nvPr/>
        </p:nvGrpSpPr>
        <p:grpSpPr>
          <a:xfrm>
            <a:off x="174729" y="2232110"/>
            <a:ext cx="3485413" cy="3291771"/>
            <a:chOff x="174729" y="1983298"/>
            <a:chExt cx="3485413" cy="3291771"/>
          </a:xfrm>
        </p:grpSpPr>
        <p:cxnSp>
          <p:nvCxnSpPr>
            <p:cNvPr id="18" name="Straight Connector 20">
              <a:extLst>
                <a:ext uri="{FF2B5EF4-FFF2-40B4-BE49-F238E27FC236}">
                  <a16:creationId xmlns:a16="http://schemas.microsoft.com/office/drawing/2014/main" id="{ED409D7E-CE58-4DA8-BAEC-B581D91EDC3F}"/>
                </a:ext>
              </a:extLst>
            </p:cNvPr>
            <p:cNvCxnSpPr>
              <a:cxnSpLocks/>
            </p:cNvCxnSpPr>
            <p:nvPr/>
          </p:nvCxnSpPr>
          <p:spPr>
            <a:xfrm>
              <a:off x="441679" y="5275069"/>
              <a:ext cx="256510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D0DCB6E6-55AC-4B20-835E-D4A812454584}"/>
                </a:ext>
              </a:extLst>
            </p:cNvPr>
            <p:cNvCxnSpPr>
              <a:cxnSpLocks/>
            </p:cNvCxnSpPr>
            <p:nvPr/>
          </p:nvCxnSpPr>
          <p:spPr>
            <a:xfrm>
              <a:off x="441679" y="2726379"/>
              <a:ext cx="256510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60">
              <a:extLst>
                <a:ext uri="{FF2B5EF4-FFF2-40B4-BE49-F238E27FC236}">
                  <a16:creationId xmlns:a16="http://schemas.microsoft.com/office/drawing/2014/main" id="{995669FE-D2D8-431B-B326-426BB08E4B60}"/>
                </a:ext>
              </a:extLst>
            </p:cNvPr>
            <p:cNvGrpSpPr/>
            <p:nvPr/>
          </p:nvGrpSpPr>
          <p:grpSpPr>
            <a:xfrm>
              <a:off x="174729" y="2726379"/>
              <a:ext cx="600075" cy="2548690"/>
              <a:chOff x="918159" y="1809750"/>
              <a:chExt cx="600075" cy="2548690"/>
            </a:xfrm>
          </p:grpSpPr>
          <p:sp>
            <p:nvSpPr>
              <p:cNvPr id="21" name="Oval 3">
                <a:extLst>
                  <a:ext uri="{FF2B5EF4-FFF2-40B4-BE49-F238E27FC236}">
                    <a16:creationId xmlns:a16="http://schemas.microsoft.com/office/drawing/2014/main" id="{2C1219CF-5D83-4844-8AA1-1F4CEB5DB6DB}"/>
                  </a:ext>
                </a:extLst>
              </p:cNvPr>
              <p:cNvSpPr/>
              <p:nvPr/>
            </p:nvSpPr>
            <p:spPr>
              <a:xfrm>
                <a:off x="918159" y="2764506"/>
                <a:ext cx="600075" cy="60007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ea typeface="Microsoft YaHei Light" panose="020B0502040204020203" pitchFamily="34" charset="-122"/>
                    <a:cs typeface="Aharoni" panose="020B0604020202020204" pitchFamily="2" charset="-79"/>
                  </a:rPr>
                  <a:t>+</a:t>
                </a:r>
              </a:p>
              <a:p>
                <a:pPr algn="ctr"/>
                <a:r>
                  <a:rPr lang="en-US" b="1" dirty="0">
                    <a:solidFill>
                      <a:schemeClr val="tx1"/>
                    </a:solidFill>
                    <a:latin typeface="Arial Black" panose="020B0A04020102020204" pitchFamily="34" charset="0"/>
                    <a:ea typeface="Microsoft YaHei Light" panose="020B0502040204020203" pitchFamily="34" charset="-122"/>
                    <a:cs typeface="Aharoni" panose="020B0604020202020204" pitchFamily="2" charset="-79"/>
                  </a:rPr>
                  <a:t>-</a:t>
                </a:r>
              </a:p>
            </p:txBody>
          </p:sp>
          <p:cxnSp>
            <p:nvCxnSpPr>
              <p:cNvPr id="22" name="Straight Connector 24">
                <a:extLst>
                  <a:ext uri="{FF2B5EF4-FFF2-40B4-BE49-F238E27FC236}">
                    <a16:creationId xmlns:a16="http://schemas.microsoft.com/office/drawing/2014/main" id="{1313D18B-5B71-43E2-A35D-5C380BAB3A6A}"/>
                  </a:ext>
                </a:extLst>
              </p:cNvPr>
              <p:cNvCxnSpPr>
                <a:cxnSpLocks/>
                <a:endCxn id="21" idx="0"/>
              </p:cNvCxnSpPr>
              <p:nvPr/>
            </p:nvCxnSpPr>
            <p:spPr>
              <a:xfrm>
                <a:off x="1218197" y="1809750"/>
                <a:ext cx="0" cy="9547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8">
                <a:extLst>
                  <a:ext uri="{FF2B5EF4-FFF2-40B4-BE49-F238E27FC236}">
                    <a16:creationId xmlns:a16="http://schemas.microsoft.com/office/drawing/2014/main" id="{E5075B4D-3BF2-4DA3-92B2-64614BAF6DFC}"/>
                  </a:ext>
                </a:extLst>
              </p:cNvPr>
              <p:cNvCxnSpPr>
                <a:cxnSpLocks/>
                <a:stCxn id="21" idx="4"/>
              </p:cNvCxnSpPr>
              <p:nvPr/>
            </p:nvCxnSpPr>
            <p:spPr>
              <a:xfrm>
                <a:off x="1218197" y="3364581"/>
                <a:ext cx="0" cy="993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55">
              <a:extLst>
                <a:ext uri="{FF2B5EF4-FFF2-40B4-BE49-F238E27FC236}">
                  <a16:creationId xmlns:a16="http://schemas.microsoft.com/office/drawing/2014/main" id="{0E711431-F5BF-4790-A309-1CFEC814C25F}"/>
                </a:ext>
              </a:extLst>
            </p:cNvPr>
            <p:cNvGrpSpPr/>
            <p:nvPr/>
          </p:nvGrpSpPr>
          <p:grpSpPr>
            <a:xfrm>
              <a:off x="1689308" y="2722632"/>
              <a:ext cx="246065" cy="2524507"/>
              <a:chOff x="4100696" y="1806003"/>
              <a:chExt cx="246065" cy="2524507"/>
            </a:xfrm>
          </p:grpSpPr>
          <p:sp>
            <p:nvSpPr>
              <p:cNvPr id="25" name="Rectangle 7">
                <a:extLst>
                  <a:ext uri="{FF2B5EF4-FFF2-40B4-BE49-F238E27FC236}">
                    <a16:creationId xmlns:a16="http://schemas.microsoft.com/office/drawing/2014/main" id="{5DD0AFBD-5164-44D0-AE72-3D3BE4ADBF35}"/>
                  </a:ext>
                </a:extLst>
              </p:cNvPr>
              <p:cNvSpPr/>
              <p:nvPr/>
            </p:nvSpPr>
            <p:spPr>
              <a:xfrm>
                <a:off x="4100696" y="2606103"/>
                <a:ext cx="246065" cy="91687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34">
                <a:extLst>
                  <a:ext uri="{FF2B5EF4-FFF2-40B4-BE49-F238E27FC236}">
                    <a16:creationId xmlns:a16="http://schemas.microsoft.com/office/drawing/2014/main" id="{9E629F29-64C2-4905-83B4-85DD93B35920}"/>
                  </a:ext>
                </a:extLst>
              </p:cNvPr>
              <p:cNvCxnSpPr>
                <a:cxnSpLocks/>
              </p:cNvCxnSpPr>
              <p:nvPr/>
            </p:nvCxnSpPr>
            <p:spPr>
              <a:xfrm>
                <a:off x="4223711" y="1806003"/>
                <a:ext cx="0" cy="800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37">
                <a:extLst>
                  <a:ext uri="{FF2B5EF4-FFF2-40B4-BE49-F238E27FC236}">
                    <a16:creationId xmlns:a16="http://schemas.microsoft.com/office/drawing/2014/main" id="{C928910C-946C-40FC-A363-B82CB1757117}"/>
                  </a:ext>
                </a:extLst>
              </p:cNvPr>
              <p:cNvCxnSpPr>
                <a:cxnSpLocks/>
              </p:cNvCxnSpPr>
              <p:nvPr/>
            </p:nvCxnSpPr>
            <p:spPr>
              <a:xfrm>
                <a:off x="4229727" y="3530410"/>
                <a:ext cx="0" cy="800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56">
              <a:extLst>
                <a:ext uri="{FF2B5EF4-FFF2-40B4-BE49-F238E27FC236}">
                  <a16:creationId xmlns:a16="http://schemas.microsoft.com/office/drawing/2014/main" id="{9FE1CF1F-468A-423C-B28C-573BF4F7D6E2}"/>
                </a:ext>
              </a:extLst>
            </p:cNvPr>
            <p:cNvGrpSpPr/>
            <p:nvPr/>
          </p:nvGrpSpPr>
          <p:grpSpPr>
            <a:xfrm>
              <a:off x="2772255" y="2722632"/>
              <a:ext cx="353071" cy="2552437"/>
              <a:chOff x="5582939" y="1806003"/>
              <a:chExt cx="353071" cy="2552437"/>
            </a:xfrm>
          </p:grpSpPr>
          <p:grpSp>
            <p:nvGrpSpPr>
              <p:cNvPr id="29" name="Group 8">
                <a:extLst>
                  <a:ext uri="{FF2B5EF4-FFF2-40B4-BE49-F238E27FC236}">
                    <a16:creationId xmlns:a16="http://schemas.microsoft.com/office/drawing/2014/main" id="{147AD1EF-140A-4C24-8016-83124EE21240}"/>
                  </a:ext>
                </a:extLst>
              </p:cNvPr>
              <p:cNvGrpSpPr/>
              <p:nvPr/>
            </p:nvGrpSpPr>
            <p:grpSpPr>
              <a:xfrm rot="5400000">
                <a:off x="5215259" y="2888008"/>
                <a:ext cx="1088432" cy="353071"/>
                <a:chOff x="7953376" y="3429000"/>
                <a:chExt cx="1088432" cy="353071"/>
              </a:xfrm>
            </p:grpSpPr>
            <p:sp>
              <p:nvSpPr>
                <p:cNvPr id="32" name="Arc 9">
                  <a:extLst>
                    <a:ext uri="{FF2B5EF4-FFF2-40B4-BE49-F238E27FC236}">
                      <a16:creationId xmlns:a16="http://schemas.microsoft.com/office/drawing/2014/main" id="{48942533-B365-4E60-9A64-F1B7AF0923CA}"/>
                    </a:ext>
                  </a:extLst>
                </p:cNvPr>
                <p:cNvSpPr/>
                <p:nvPr/>
              </p:nvSpPr>
              <p:spPr>
                <a:xfrm>
                  <a:off x="7953376"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10">
                  <a:extLst>
                    <a:ext uri="{FF2B5EF4-FFF2-40B4-BE49-F238E27FC236}">
                      <a16:creationId xmlns:a16="http://schemas.microsoft.com/office/drawing/2014/main" id="{0A958A43-2034-4556-B655-B4C4EA58E35E}"/>
                    </a:ext>
                  </a:extLst>
                </p:cNvPr>
                <p:cNvSpPr/>
                <p:nvPr/>
              </p:nvSpPr>
              <p:spPr>
                <a:xfrm>
                  <a:off x="8225484"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11">
                  <a:extLst>
                    <a:ext uri="{FF2B5EF4-FFF2-40B4-BE49-F238E27FC236}">
                      <a16:creationId xmlns:a16="http://schemas.microsoft.com/office/drawing/2014/main" id="{D3A202CC-0A15-4A56-8969-FC6F656E82F9}"/>
                    </a:ext>
                  </a:extLst>
                </p:cNvPr>
                <p:cNvSpPr/>
                <p:nvPr/>
              </p:nvSpPr>
              <p:spPr>
                <a:xfrm>
                  <a:off x="8497592"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12">
                  <a:extLst>
                    <a:ext uri="{FF2B5EF4-FFF2-40B4-BE49-F238E27FC236}">
                      <a16:creationId xmlns:a16="http://schemas.microsoft.com/office/drawing/2014/main" id="{FB99CF15-C4B0-4672-AF3F-2F42AB59A256}"/>
                    </a:ext>
                  </a:extLst>
                </p:cNvPr>
                <p:cNvSpPr/>
                <p:nvPr/>
              </p:nvSpPr>
              <p:spPr>
                <a:xfrm>
                  <a:off x="8769700"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0" name="Straight Connector 38">
                <a:extLst>
                  <a:ext uri="{FF2B5EF4-FFF2-40B4-BE49-F238E27FC236}">
                    <a16:creationId xmlns:a16="http://schemas.microsoft.com/office/drawing/2014/main" id="{D98E2BB9-1793-4B06-A268-58C0FCD83F56}"/>
                  </a:ext>
                </a:extLst>
              </p:cNvPr>
              <p:cNvCxnSpPr>
                <a:cxnSpLocks/>
              </p:cNvCxnSpPr>
              <p:nvPr/>
            </p:nvCxnSpPr>
            <p:spPr>
              <a:xfrm>
                <a:off x="5790195" y="1806003"/>
                <a:ext cx="0" cy="7171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42">
                <a:extLst>
                  <a:ext uri="{FF2B5EF4-FFF2-40B4-BE49-F238E27FC236}">
                    <a16:creationId xmlns:a16="http://schemas.microsoft.com/office/drawing/2014/main" id="{407939EB-61AB-4B82-9F70-C7CF504692BA}"/>
                  </a:ext>
                </a:extLst>
              </p:cNvPr>
              <p:cNvCxnSpPr>
                <a:cxnSpLocks/>
              </p:cNvCxnSpPr>
              <p:nvPr/>
            </p:nvCxnSpPr>
            <p:spPr>
              <a:xfrm>
                <a:off x="5790195" y="3618497"/>
                <a:ext cx="0" cy="7399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 name="TextBox 86">
                  <a:extLst>
                    <a:ext uri="{FF2B5EF4-FFF2-40B4-BE49-F238E27FC236}">
                      <a16:creationId xmlns:a16="http://schemas.microsoft.com/office/drawing/2014/main" id="{B30B8605-2DCC-4E85-B8DA-6163E22C3D35}"/>
                    </a:ext>
                  </a:extLst>
                </p:cNvPr>
                <p:cNvSpPr txBox="1"/>
                <p:nvPr/>
              </p:nvSpPr>
              <p:spPr>
                <a:xfrm>
                  <a:off x="1154590" y="3249307"/>
                  <a:ext cx="50840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1" i="1" smtClean="0">
                                <a:latin typeface="Cambria Math" panose="02040503050406030204" pitchFamily="18" charset="0"/>
                              </a:rPr>
                              <m:t>𝟏</m:t>
                            </m:r>
                          </m:sub>
                        </m:sSub>
                      </m:oMath>
                    </m:oMathPara>
                  </a14:m>
                  <a:endParaRPr lang="en-US" sz="2400" b="1" dirty="0"/>
                </a:p>
              </p:txBody>
            </p:sp>
          </mc:Choice>
          <mc:Fallback xmlns="">
            <p:sp>
              <p:nvSpPr>
                <p:cNvPr id="36" name="TextBox 86">
                  <a:extLst>
                    <a:ext uri="{FF2B5EF4-FFF2-40B4-BE49-F238E27FC236}">
                      <a16:creationId xmlns:a16="http://schemas.microsoft.com/office/drawing/2014/main" id="{B30B8605-2DCC-4E85-B8DA-6163E22C3D35}"/>
                    </a:ext>
                  </a:extLst>
                </p:cNvPr>
                <p:cNvSpPr txBox="1">
                  <a:spLocks noRot="1" noChangeAspect="1" noMove="1" noResize="1" noEditPoints="1" noAdjustHandles="1" noChangeArrowheads="1" noChangeShapeType="1" noTextEdit="1"/>
                </p:cNvSpPr>
                <p:nvPr/>
              </p:nvSpPr>
              <p:spPr>
                <a:xfrm>
                  <a:off x="1154590" y="3249307"/>
                  <a:ext cx="508408" cy="461665"/>
                </a:xfrm>
                <a:prstGeom prst="rect">
                  <a:avLst/>
                </a:prstGeom>
                <a:blipFill>
                  <a:blip r:embed="rId19"/>
                  <a:stretch>
                    <a:fillRect l="-2381" r="-1190"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87">
                  <a:extLst>
                    <a:ext uri="{FF2B5EF4-FFF2-40B4-BE49-F238E27FC236}">
                      <a16:creationId xmlns:a16="http://schemas.microsoft.com/office/drawing/2014/main" id="{BEB68340-6FCE-44D4-90EC-43053D1C2B01}"/>
                    </a:ext>
                  </a:extLst>
                </p:cNvPr>
                <p:cNvSpPr txBox="1"/>
                <p:nvPr/>
              </p:nvSpPr>
              <p:spPr>
                <a:xfrm>
                  <a:off x="2484185" y="3249307"/>
                  <a:ext cx="47795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𝑳</m:t>
                            </m:r>
                          </m:e>
                          <m:sub>
                            <m:r>
                              <a:rPr lang="en-US" sz="2400" b="1" i="1" smtClean="0">
                                <a:latin typeface="Cambria Math" panose="02040503050406030204" pitchFamily="18" charset="0"/>
                              </a:rPr>
                              <m:t>𝟏</m:t>
                            </m:r>
                          </m:sub>
                        </m:sSub>
                      </m:oMath>
                    </m:oMathPara>
                  </a14:m>
                  <a:endParaRPr lang="en-US" sz="2400" b="1" dirty="0"/>
                </a:p>
              </p:txBody>
            </p:sp>
          </mc:Choice>
          <mc:Fallback xmlns="">
            <p:sp>
              <p:nvSpPr>
                <p:cNvPr id="37" name="TextBox 87">
                  <a:extLst>
                    <a:ext uri="{FF2B5EF4-FFF2-40B4-BE49-F238E27FC236}">
                      <a16:creationId xmlns:a16="http://schemas.microsoft.com/office/drawing/2014/main" id="{BEB68340-6FCE-44D4-90EC-43053D1C2B01}"/>
                    </a:ext>
                  </a:extLst>
                </p:cNvPr>
                <p:cNvSpPr txBox="1">
                  <a:spLocks noRot="1" noChangeAspect="1" noMove="1" noResize="1" noEditPoints="1" noAdjustHandles="1" noChangeArrowheads="1" noChangeShapeType="1" noTextEdit="1"/>
                </p:cNvSpPr>
                <p:nvPr/>
              </p:nvSpPr>
              <p:spPr>
                <a:xfrm>
                  <a:off x="2484185" y="3249307"/>
                  <a:ext cx="477951" cy="461665"/>
                </a:xfrm>
                <a:prstGeom prst="rect">
                  <a:avLst/>
                </a:prstGeom>
                <a:blipFill>
                  <a:blip r:embed="rId20"/>
                  <a:stretch>
                    <a:fillRect l="-3846"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94">
                  <a:extLst>
                    <a:ext uri="{FF2B5EF4-FFF2-40B4-BE49-F238E27FC236}">
                      <a16:creationId xmlns:a16="http://schemas.microsoft.com/office/drawing/2014/main" id="{CB99E7F9-6299-44BC-A839-B1E17A73EA32}"/>
                    </a:ext>
                  </a:extLst>
                </p:cNvPr>
                <p:cNvSpPr txBox="1"/>
                <p:nvPr/>
              </p:nvSpPr>
              <p:spPr>
                <a:xfrm>
                  <a:off x="3016399" y="2609845"/>
                  <a:ext cx="643743"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𝑰</m:t>
                            </m:r>
                          </m:e>
                          <m:sub>
                            <m:r>
                              <a:rPr lang="en-US" b="1" i="1" smtClean="0">
                                <a:solidFill>
                                  <a:srgbClr val="C00000"/>
                                </a:solidFill>
                                <a:latin typeface="Cambria Math" panose="02040503050406030204" pitchFamily="18" charset="0"/>
                              </a:rPr>
                              <m:t>𝑳</m:t>
                            </m:r>
                          </m:sub>
                        </m:sSub>
                      </m:oMath>
                    </m:oMathPara>
                  </a14:m>
                  <a:endParaRPr lang="en-US" dirty="0">
                    <a:solidFill>
                      <a:srgbClr val="C00000"/>
                    </a:solidFill>
                    <a:latin typeface="Arial" panose="020B0604020202020204" pitchFamily="34" charset="0"/>
                    <a:cs typeface="Arial" panose="020B0604020202020204" pitchFamily="34" charset="0"/>
                  </a:endParaRPr>
                </a:p>
              </p:txBody>
            </p:sp>
          </mc:Choice>
          <mc:Fallback xmlns="">
            <p:sp>
              <p:nvSpPr>
                <p:cNvPr id="40" name="TextBox 94">
                  <a:extLst>
                    <a:ext uri="{FF2B5EF4-FFF2-40B4-BE49-F238E27FC236}">
                      <a16:creationId xmlns:a16="http://schemas.microsoft.com/office/drawing/2014/main" id="{CB99E7F9-6299-44BC-A839-B1E17A73EA32}"/>
                    </a:ext>
                  </a:extLst>
                </p:cNvPr>
                <p:cNvSpPr txBox="1">
                  <a:spLocks noRot="1" noChangeAspect="1" noMove="1" noResize="1" noEditPoints="1" noAdjustHandles="1" noChangeArrowheads="1" noChangeShapeType="1" noTextEdit="1"/>
                </p:cNvSpPr>
                <p:nvPr/>
              </p:nvSpPr>
              <p:spPr>
                <a:xfrm>
                  <a:off x="3016399" y="2609845"/>
                  <a:ext cx="643743" cy="717431"/>
                </a:xfrm>
                <a:prstGeom prst="rect">
                  <a:avLst/>
                </a:prstGeom>
                <a:blipFill>
                  <a:blip r:embed="rId21"/>
                  <a:stretch>
                    <a:fillRect/>
                  </a:stretch>
                </a:blipFill>
              </p:spPr>
              <p:txBody>
                <a:bodyPr/>
                <a:lstStyle/>
                <a:p>
                  <a:r>
                    <a:rPr lang="en-US">
                      <a:noFill/>
                    </a:rPr>
                    <a:t> </a:t>
                  </a:r>
                </a:p>
              </p:txBody>
            </p:sp>
          </mc:Fallback>
        </mc:AlternateContent>
        <p:cxnSp>
          <p:nvCxnSpPr>
            <p:cNvPr id="41" name="直接箭头连接符 40">
              <a:extLst>
                <a:ext uri="{FF2B5EF4-FFF2-40B4-BE49-F238E27FC236}">
                  <a16:creationId xmlns:a16="http://schemas.microsoft.com/office/drawing/2014/main" id="{DC651184-B92D-4DB8-B24F-AC1D472F51E6}"/>
                </a:ext>
              </a:extLst>
            </p:cNvPr>
            <p:cNvCxnSpPr>
              <a:cxnSpLocks/>
            </p:cNvCxnSpPr>
            <p:nvPr/>
          </p:nvCxnSpPr>
          <p:spPr>
            <a:xfrm>
              <a:off x="2979511" y="2762785"/>
              <a:ext cx="0" cy="44097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2" name="右大括号 91">
              <a:extLst>
                <a:ext uri="{FF2B5EF4-FFF2-40B4-BE49-F238E27FC236}">
                  <a16:creationId xmlns:a16="http://schemas.microsoft.com/office/drawing/2014/main" id="{0FC82552-A854-4E19-A471-F0C61E5D81DC}"/>
                </a:ext>
              </a:extLst>
            </p:cNvPr>
            <p:cNvSpPr/>
            <p:nvPr/>
          </p:nvSpPr>
          <p:spPr>
            <a:xfrm rot="16200000">
              <a:off x="2338228" y="1983788"/>
              <a:ext cx="148479" cy="1194456"/>
            </a:xfrm>
            <a:prstGeom prst="rightBrace">
              <a:avLst>
                <a:gd name="adj1" fmla="val 13471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TextBox 101">
              <a:extLst>
                <a:ext uri="{FF2B5EF4-FFF2-40B4-BE49-F238E27FC236}">
                  <a16:creationId xmlns:a16="http://schemas.microsoft.com/office/drawing/2014/main" id="{1E294726-8E29-439F-B015-A866C1739D42}"/>
                </a:ext>
              </a:extLst>
            </p:cNvPr>
            <p:cNvSpPr txBox="1"/>
            <p:nvPr/>
          </p:nvSpPr>
          <p:spPr>
            <a:xfrm>
              <a:off x="1480038" y="1983298"/>
              <a:ext cx="1864853" cy="461665"/>
            </a:xfrm>
            <a:prstGeom prst="rect">
              <a:avLst/>
            </a:prstGeom>
            <a:noFill/>
          </p:spPr>
          <p:txBody>
            <a:bodyPr wrap="square" rtlCol="0">
              <a:spAutoFit/>
            </a:bodyPr>
            <a:lstStyle/>
            <a:p>
              <a:pPr algn="ctr"/>
              <a:r>
                <a:rPr lang="en-US" sz="2400" b="1" dirty="0"/>
                <a:t>Reader coil</a:t>
              </a:r>
            </a:p>
          </p:txBody>
        </p:sp>
      </p:grpSp>
      <p:sp>
        <p:nvSpPr>
          <p:cNvPr id="95" name="矩形 94">
            <a:extLst>
              <a:ext uri="{FF2B5EF4-FFF2-40B4-BE49-F238E27FC236}">
                <a16:creationId xmlns:a16="http://schemas.microsoft.com/office/drawing/2014/main" id="{88586EFB-4FCE-43A0-99A9-E47D0E3928BC}"/>
              </a:ext>
            </a:extLst>
          </p:cNvPr>
          <p:cNvSpPr/>
          <p:nvPr/>
        </p:nvSpPr>
        <p:spPr>
          <a:xfrm>
            <a:off x="8189730" y="1647705"/>
            <a:ext cx="3740961" cy="461665"/>
          </a:xfrm>
          <a:prstGeom prst="rect">
            <a:avLst/>
          </a:prstGeom>
        </p:spPr>
        <p:txBody>
          <a:bodyPr wrap="none">
            <a:spAutoFit/>
          </a:bodyPr>
          <a:lstStyle/>
          <a:p>
            <a:r>
              <a:rPr lang="en-US" sz="2400" dirty="0"/>
              <a:t>Faraday’s law of induction</a:t>
            </a:r>
          </a:p>
        </p:txBody>
      </p:sp>
      <p:sp>
        <p:nvSpPr>
          <p:cNvPr id="96" name="矩形 95">
            <a:extLst>
              <a:ext uri="{FF2B5EF4-FFF2-40B4-BE49-F238E27FC236}">
                <a16:creationId xmlns:a16="http://schemas.microsoft.com/office/drawing/2014/main" id="{6592DC02-64F4-4E79-94C8-073429639B65}"/>
              </a:ext>
            </a:extLst>
          </p:cNvPr>
          <p:cNvSpPr/>
          <p:nvPr/>
        </p:nvSpPr>
        <p:spPr>
          <a:xfrm>
            <a:off x="540295" y="1647705"/>
            <a:ext cx="2754280" cy="461665"/>
          </a:xfrm>
          <a:prstGeom prst="rect">
            <a:avLst/>
          </a:prstGeom>
        </p:spPr>
        <p:txBody>
          <a:bodyPr wrap="none">
            <a:spAutoFit/>
          </a:bodyPr>
          <a:lstStyle/>
          <a:p>
            <a:pPr algn="ctr"/>
            <a:r>
              <a:rPr lang="en-US" sz="2400" dirty="0"/>
              <a:t>Circuits calculation</a:t>
            </a:r>
          </a:p>
        </p:txBody>
      </p:sp>
      <p:sp>
        <p:nvSpPr>
          <p:cNvPr id="97" name="矩形 96">
            <a:extLst>
              <a:ext uri="{FF2B5EF4-FFF2-40B4-BE49-F238E27FC236}">
                <a16:creationId xmlns:a16="http://schemas.microsoft.com/office/drawing/2014/main" id="{ABDDAF58-507D-4D9D-849E-EFD2998D8295}"/>
              </a:ext>
            </a:extLst>
          </p:cNvPr>
          <p:cNvSpPr/>
          <p:nvPr/>
        </p:nvSpPr>
        <p:spPr>
          <a:xfrm>
            <a:off x="4769865" y="1647705"/>
            <a:ext cx="2255746" cy="461665"/>
          </a:xfrm>
          <a:prstGeom prst="rect">
            <a:avLst/>
          </a:prstGeom>
        </p:spPr>
        <p:txBody>
          <a:bodyPr wrap="none">
            <a:spAutoFit/>
          </a:bodyPr>
          <a:lstStyle/>
          <a:p>
            <a:pPr algn="ctr"/>
            <a:r>
              <a:rPr lang="en-US" altLang="zh-CN" sz="2400" dirty="0" err="1"/>
              <a:t>Biot</a:t>
            </a:r>
            <a:r>
              <a:rPr lang="en-US" altLang="zh-CN" sz="2400" dirty="0"/>
              <a:t>-Savart law</a:t>
            </a:r>
            <a:endParaRPr lang="en-US" sz="2400" dirty="0"/>
          </a:p>
        </p:txBody>
      </p:sp>
      <p:sp>
        <p:nvSpPr>
          <p:cNvPr id="91" name="矩形 90">
            <a:extLst>
              <a:ext uri="{FF2B5EF4-FFF2-40B4-BE49-F238E27FC236}">
                <a16:creationId xmlns:a16="http://schemas.microsoft.com/office/drawing/2014/main" id="{04698F41-5B4F-4CEE-B706-96985FBFC099}"/>
              </a:ext>
            </a:extLst>
          </p:cNvPr>
          <p:cNvSpPr/>
          <p:nvPr/>
        </p:nvSpPr>
        <p:spPr>
          <a:xfrm>
            <a:off x="2788941" y="2870428"/>
            <a:ext cx="820579" cy="62769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矩形 92">
            <a:extLst>
              <a:ext uri="{FF2B5EF4-FFF2-40B4-BE49-F238E27FC236}">
                <a16:creationId xmlns:a16="http://schemas.microsoft.com/office/drawing/2014/main" id="{CF0B02C7-D7A0-4939-8718-52213D4A3368}"/>
              </a:ext>
            </a:extLst>
          </p:cNvPr>
          <p:cNvSpPr/>
          <p:nvPr/>
        </p:nvSpPr>
        <p:spPr>
          <a:xfrm>
            <a:off x="7002216" y="4345032"/>
            <a:ext cx="820579" cy="62769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15391481"/>
      </p:ext>
    </p:extLst>
  </p:cSld>
  <p:clrMapOvr>
    <a:masterClrMapping/>
  </p:clrMapOvr>
  <mc:AlternateContent xmlns:mc="http://schemas.openxmlformats.org/markup-compatibility/2006" xmlns:p14="http://schemas.microsoft.com/office/powerpoint/2010/main">
    <mc:Choice Requires="p14">
      <p:transition spd="slow" p14:dur="2000" advTm="35381"/>
    </mc:Choice>
    <mc:Fallback xmlns="">
      <p:transition spd="slow" advTm="353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1" grpId="0"/>
      <p:bldP spid="82" grpId="0"/>
      <p:bldP spid="83" grpId="0"/>
      <p:bldP spid="95" grpId="0"/>
      <p:bldP spid="96" grpId="0"/>
      <p:bldP spid="97" grpId="0"/>
      <p:bldP spid="91" grpId="0" animBg="1"/>
      <p:bldP spid="93" grpId="0" animBg="1"/>
    </p:bldLst>
  </p:timing>
  <p:extLst>
    <p:ext uri="{E180D4A7-C9FB-4DFB-919C-405C955672EB}">
      <p14:showEvtLst xmlns:p14="http://schemas.microsoft.com/office/powerpoint/2010/main">
        <p14:playEvt time="50" objId="3"/>
        <p14:stopEvt time="35381"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Connector 20">
            <a:extLst>
              <a:ext uri="{FF2B5EF4-FFF2-40B4-BE49-F238E27FC236}">
                <a16:creationId xmlns:a16="http://schemas.microsoft.com/office/drawing/2014/main" id="{3E45AEFA-518B-43F3-AE79-868F89CD9EAF}"/>
              </a:ext>
            </a:extLst>
          </p:cNvPr>
          <p:cNvCxnSpPr>
            <a:cxnSpLocks/>
          </p:cNvCxnSpPr>
          <p:nvPr/>
        </p:nvCxnSpPr>
        <p:spPr>
          <a:xfrm>
            <a:off x="1166125" y="5742059"/>
            <a:ext cx="315100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23">
            <a:extLst>
              <a:ext uri="{FF2B5EF4-FFF2-40B4-BE49-F238E27FC236}">
                <a16:creationId xmlns:a16="http://schemas.microsoft.com/office/drawing/2014/main" id="{9A3E5C27-7742-419A-B30A-5A3A6AB3A82B}"/>
              </a:ext>
            </a:extLst>
          </p:cNvPr>
          <p:cNvCxnSpPr>
            <a:cxnSpLocks/>
          </p:cNvCxnSpPr>
          <p:nvPr/>
        </p:nvCxnSpPr>
        <p:spPr>
          <a:xfrm>
            <a:off x="1166125" y="2698028"/>
            <a:ext cx="315100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60">
            <a:extLst>
              <a:ext uri="{FF2B5EF4-FFF2-40B4-BE49-F238E27FC236}">
                <a16:creationId xmlns:a16="http://schemas.microsoft.com/office/drawing/2014/main" id="{C717231C-1B1F-459F-9E55-3DAD463579E9}"/>
              </a:ext>
            </a:extLst>
          </p:cNvPr>
          <p:cNvGrpSpPr/>
          <p:nvPr/>
        </p:nvGrpSpPr>
        <p:grpSpPr>
          <a:xfrm>
            <a:off x="838200" y="2698028"/>
            <a:ext cx="737140" cy="3044031"/>
            <a:chOff x="918159" y="1809750"/>
            <a:chExt cx="600075" cy="2548690"/>
          </a:xfrm>
        </p:grpSpPr>
        <p:sp>
          <p:nvSpPr>
            <p:cNvPr id="90" name="Oval 3">
              <a:extLst>
                <a:ext uri="{FF2B5EF4-FFF2-40B4-BE49-F238E27FC236}">
                  <a16:creationId xmlns:a16="http://schemas.microsoft.com/office/drawing/2014/main" id="{C81858C7-C5A2-47DB-805B-2EE6C2770C62}"/>
                </a:ext>
              </a:extLst>
            </p:cNvPr>
            <p:cNvSpPr/>
            <p:nvPr/>
          </p:nvSpPr>
          <p:spPr>
            <a:xfrm>
              <a:off x="918159" y="2764506"/>
              <a:ext cx="600075" cy="60007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ea typeface="Microsoft YaHei Light" panose="020B0502040204020203" pitchFamily="34" charset="-122"/>
                  <a:cs typeface="Aharoni" panose="020B0604020202020204" pitchFamily="2" charset="-79"/>
                </a:rPr>
                <a:t>+</a:t>
              </a:r>
            </a:p>
            <a:p>
              <a:pPr algn="ctr"/>
              <a:r>
                <a:rPr lang="en-US" b="1" dirty="0">
                  <a:solidFill>
                    <a:schemeClr val="tx1"/>
                  </a:solidFill>
                  <a:latin typeface="Arial Black" panose="020B0A04020102020204" pitchFamily="34" charset="0"/>
                  <a:ea typeface="Microsoft YaHei Light" panose="020B0502040204020203" pitchFamily="34" charset="-122"/>
                  <a:cs typeface="Aharoni" panose="020B0604020202020204" pitchFamily="2" charset="-79"/>
                </a:rPr>
                <a:t>-</a:t>
              </a:r>
            </a:p>
          </p:txBody>
        </p:sp>
        <p:cxnSp>
          <p:nvCxnSpPr>
            <p:cNvPr id="91" name="Straight Connector 24">
              <a:extLst>
                <a:ext uri="{FF2B5EF4-FFF2-40B4-BE49-F238E27FC236}">
                  <a16:creationId xmlns:a16="http://schemas.microsoft.com/office/drawing/2014/main" id="{B93405CF-3E0D-4515-A886-E72EFC01FFBD}"/>
                </a:ext>
              </a:extLst>
            </p:cNvPr>
            <p:cNvCxnSpPr>
              <a:cxnSpLocks/>
              <a:endCxn id="90" idx="0"/>
            </p:cNvCxnSpPr>
            <p:nvPr/>
          </p:nvCxnSpPr>
          <p:spPr>
            <a:xfrm>
              <a:off x="1218197" y="1809750"/>
              <a:ext cx="0" cy="9547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28">
              <a:extLst>
                <a:ext uri="{FF2B5EF4-FFF2-40B4-BE49-F238E27FC236}">
                  <a16:creationId xmlns:a16="http://schemas.microsoft.com/office/drawing/2014/main" id="{A3A598B6-620F-4791-AF6C-B2349FF45F6B}"/>
                </a:ext>
              </a:extLst>
            </p:cNvPr>
            <p:cNvCxnSpPr>
              <a:cxnSpLocks/>
              <a:stCxn id="90" idx="4"/>
            </p:cNvCxnSpPr>
            <p:nvPr/>
          </p:nvCxnSpPr>
          <p:spPr>
            <a:xfrm>
              <a:off x="1218197" y="3364581"/>
              <a:ext cx="0" cy="993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54">
            <a:extLst>
              <a:ext uri="{FF2B5EF4-FFF2-40B4-BE49-F238E27FC236}">
                <a16:creationId xmlns:a16="http://schemas.microsoft.com/office/drawing/2014/main" id="{4638DB3E-0922-4450-94F5-90209D95A3D4}"/>
              </a:ext>
            </a:extLst>
          </p:cNvPr>
          <p:cNvGrpSpPr/>
          <p:nvPr/>
        </p:nvGrpSpPr>
        <p:grpSpPr>
          <a:xfrm>
            <a:off x="1719605" y="2713196"/>
            <a:ext cx="959453" cy="3010673"/>
            <a:chOff x="2128396" y="1809750"/>
            <a:chExt cx="781050" cy="2520760"/>
          </a:xfrm>
        </p:grpSpPr>
        <p:grpSp>
          <p:nvGrpSpPr>
            <p:cNvPr id="94" name="Group 4">
              <a:extLst>
                <a:ext uri="{FF2B5EF4-FFF2-40B4-BE49-F238E27FC236}">
                  <a16:creationId xmlns:a16="http://schemas.microsoft.com/office/drawing/2014/main" id="{337A3B8B-EB68-4E87-8F3E-937EAC026178}"/>
                </a:ext>
              </a:extLst>
            </p:cNvPr>
            <p:cNvGrpSpPr/>
            <p:nvPr/>
          </p:nvGrpSpPr>
          <p:grpSpPr>
            <a:xfrm>
              <a:off x="2128396" y="2874042"/>
              <a:ext cx="781050" cy="323850"/>
              <a:chOff x="3533775" y="3238500"/>
              <a:chExt cx="781050" cy="323850"/>
            </a:xfrm>
          </p:grpSpPr>
          <p:cxnSp>
            <p:nvCxnSpPr>
              <p:cNvPr id="97" name="Straight Connector 5">
                <a:extLst>
                  <a:ext uri="{FF2B5EF4-FFF2-40B4-BE49-F238E27FC236}">
                    <a16:creationId xmlns:a16="http://schemas.microsoft.com/office/drawing/2014/main" id="{580DC22F-456D-4BAC-8FC0-A6E938AC15F7}"/>
                  </a:ext>
                </a:extLst>
              </p:cNvPr>
              <p:cNvCxnSpPr>
                <a:cxnSpLocks/>
              </p:cNvCxnSpPr>
              <p:nvPr/>
            </p:nvCxnSpPr>
            <p:spPr>
              <a:xfrm>
                <a:off x="3533775" y="3238500"/>
                <a:ext cx="781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6">
                <a:extLst>
                  <a:ext uri="{FF2B5EF4-FFF2-40B4-BE49-F238E27FC236}">
                    <a16:creationId xmlns:a16="http://schemas.microsoft.com/office/drawing/2014/main" id="{0FB42782-FA85-4392-9347-47C11AF1A2A4}"/>
                  </a:ext>
                </a:extLst>
              </p:cNvPr>
              <p:cNvCxnSpPr>
                <a:cxnSpLocks/>
              </p:cNvCxnSpPr>
              <p:nvPr/>
            </p:nvCxnSpPr>
            <p:spPr>
              <a:xfrm>
                <a:off x="3533775" y="3562350"/>
                <a:ext cx="781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30">
              <a:extLst>
                <a:ext uri="{FF2B5EF4-FFF2-40B4-BE49-F238E27FC236}">
                  <a16:creationId xmlns:a16="http://schemas.microsoft.com/office/drawing/2014/main" id="{50EECBB0-11B5-42A6-A17E-F7A2CCD1CD48}"/>
                </a:ext>
              </a:extLst>
            </p:cNvPr>
            <p:cNvCxnSpPr>
              <a:cxnSpLocks/>
            </p:cNvCxnSpPr>
            <p:nvPr/>
          </p:nvCxnSpPr>
          <p:spPr>
            <a:xfrm>
              <a:off x="2543676" y="3197892"/>
              <a:ext cx="0" cy="11326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32">
              <a:extLst>
                <a:ext uri="{FF2B5EF4-FFF2-40B4-BE49-F238E27FC236}">
                  <a16:creationId xmlns:a16="http://schemas.microsoft.com/office/drawing/2014/main" id="{170B82D1-6C8C-4E53-97CB-413DC0420FA6}"/>
                </a:ext>
              </a:extLst>
            </p:cNvPr>
            <p:cNvCxnSpPr>
              <a:cxnSpLocks/>
            </p:cNvCxnSpPr>
            <p:nvPr/>
          </p:nvCxnSpPr>
          <p:spPr>
            <a:xfrm>
              <a:off x="2543676" y="1809750"/>
              <a:ext cx="0" cy="10642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55">
            <a:extLst>
              <a:ext uri="{FF2B5EF4-FFF2-40B4-BE49-F238E27FC236}">
                <a16:creationId xmlns:a16="http://schemas.microsoft.com/office/drawing/2014/main" id="{84596B96-BBA3-48C8-B154-27314F2D3FE7}"/>
              </a:ext>
            </a:extLst>
          </p:cNvPr>
          <p:cNvGrpSpPr/>
          <p:nvPr/>
        </p:nvGrpSpPr>
        <p:grpSpPr>
          <a:xfrm>
            <a:off x="4128817" y="2726911"/>
            <a:ext cx="302270" cy="3015148"/>
            <a:chOff x="4100696" y="1806003"/>
            <a:chExt cx="246065" cy="2524507"/>
          </a:xfrm>
        </p:grpSpPr>
        <p:sp>
          <p:nvSpPr>
            <p:cNvPr id="100" name="Rectangle 7">
              <a:extLst>
                <a:ext uri="{FF2B5EF4-FFF2-40B4-BE49-F238E27FC236}">
                  <a16:creationId xmlns:a16="http://schemas.microsoft.com/office/drawing/2014/main" id="{11987D0F-87D9-4A3A-B0DA-1D868E267165}"/>
                </a:ext>
              </a:extLst>
            </p:cNvPr>
            <p:cNvSpPr/>
            <p:nvPr/>
          </p:nvSpPr>
          <p:spPr>
            <a:xfrm>
              <a:off x="4100696" y="2606103"/>
              <a:ext cx="246065" cy="91687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34">
              <a:extLst>
                <a:ext uri="{FF2B5EF4-FFF2-40B4-BE49-F238E27FC236}">
                  <a16:creationId xmlns:a16="http://schemas.microsoft.com/office/drawing/2014/main" id="{DF7BEBF2-1C06-4C58-9049-0FEBC7A8EE8C}"/>
                </a:ext>
              </a:extLst>
            </p:cNvPr>
            <p:cNvCxnSpPr>
              <a:cxnSpLocks/>
            </p:cNvCxnSpPr>
            <p:nvPr/>
          </p:nvCxnSpPr>
          <p:spPr>
            <a:xfrm>
              <a:off x="4223711" y="1806003"/>
              <a:ext cx="0" cy="800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8B21F04A-50CB-45DE-9CC3-7B116D4CD87B}"/>
                </a:ext>
              </a:extLst>
            </p:cNvPr>
            <p:cNvCxnSpPr>
              <a:cxnSpLocks/>
            </p:cNvCxnSpPr>
            <p:nvPr/>
          </p:nvCxnSpPr>
          <p:spPr>
            <a:xfrm>
              <a:off x="4229727" y="3530410"/>
              <a:ext cx="0" cy="800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 name="Group 56">
            <a:extLst>
              <a:ext uri="{FF2B5EF4-FFF2-40B4-BE49-F238E27FC236}">
                <a16:creationId xmlns:a16="http://schemas.microsoft.com/office/drawing/2014/main" id="{4312B7B3-972D-4021-9BEE-D7BA8FF6DA71}"/>
              </a:ext>
            </a:extLst>
          </p:cNvPr>
          <p:cNvGrpSpPr/>
          <p:nvPr/>
        </p:nvGrpSpPr>
        <p:grpSpPr>
          <a:xfrm>
            <a:off x="2936770" y="2693553"/>
            <a:ext cx="433717" cy="3048506"/>
            <a:chOff x="5582939" y="1806003"/>
            <a:chExt cx="353071" cy="2552437"/>
          </a:xfrm>
        </p:grpSpPr>
        <p:grpSp>
          <p:nvGrpSpPr>
            <p:cNvPr id="104" name="Group 8">
              <a:extLst>
                <a:ext uri="{FF2B5EF4-FFF2-40B4-BE49-F238E27FC236}">
                  <a16:creationId xmlns:a16="http://schemas.microsoft.com/office/drawing/2014/main" id="{9A105848-973B-44A6-B6ED-450B034225C1}"/>
                </a:ext>
              </a:extLst>
            </p:cNvPr>
            <p:cNvGrpSpPr/>
            <p:nvPr/>
          </p:nvGrpSpPr>
          <p:grpSpPr>
            <a:xfrm rot="5400000">
              <a:off x="5215259" y="2888008"/>
              <a:ext cx="1088432" cy="353071"/>
              <a:chOff x="7953376" y="3429000"/>
              <a:chExt cx="1088432" cy="353071"/>
            </a:xfrm>
          </p:grpSpPr>
          <p:sp>
            <p:nvSpPr>
              <p:cNvPr id="107" name="Arc 9">
                <a:extLst>
                  <a:ext uri="{FF2B5EF4-FFF2-40B4-BE49-F238E27FC236}">
                    <a16:creationId xmlns:a16="http://schemas.microsoft.com/office/drawing/2014/main" id="{8CDB3C0F-7586-49EB-BB23-DF030EEEB935}"/>
                  </a:ext>
                </a:extLst>
              </p:cNvPr>
              <p:cNvSpPr/>
              <p:nvPr/>
            </p:nvSpPr>
            <p:spPr>
              <a:xfrm>
                <a:off x="7953376"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Arc 10">
                <a:extLst>
                  <a:ext uri="{FF2B5EF4-FFF2-40B4-BE49-F238E27FC236}">
                    <a16:creationId xmlns:a16="http://schemas.microsoft.com/office/drawing/2014/main" id="{4829A24F-C55F-4AFB-BDE8-B450475ED1B2}"/>
                  </a:ext>
                </a:extLst>
              </p:cNvPr>
              <p:cNvSpPr/>
              <p:nvPr/>
            </p:nvSpPr>
            <p:spPr>
              <a:xfrm>
                <a:off x="8225484"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1">
                <a:extLst>
                  <a:ext uri="{FF2B5EF4-FFF2-40B4-BE49-F238E27FC236}">
                    <a16:creationId xmlns:a16="http://schemas.microsoft.com/office/drawing/2014/main" id="{9BE75176-5C97-4887-BF5C-F2E45A9BDBA1}"/>
                  </a:ext>
                </a:extLst>
              </p:cNvPr>
              <p:cNvSpPr/>
              <p:nvPr/>
            </p:nvSpPr>
            <p:spPr>
              <a:xfrm>
                <a:off x="8497592"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2">
                <a:extLst>
                  <a:ext uri="{FF2B5EF4-FFF2-40B4-BE49-F238E27FC236}">
                    <a16:creationId xmlns:a16="http://schemas.microsoft.com/office/drawing/2014/main" id="{D8B6A2AA-83BC-4910-83CA-7296D4E271A7}"/>
                  </a:ext>
                </a:extLst>
              </p:cNvPr>
              <p:cNvSpPr/>
              <p:nvPr/>
            </p:nvSpPr>
            <p:spPr>
              <a:xfrm>
                <a:off x="8769700" y="3429000"/>
                <a:ext cx="272108" cy="353071"/>
              </a:xfrm>
              <a:prstGeom prst="arc">
                <a:avLst>
                  <a:gd name="adj1" fmla="val 10756031"/>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05" name="Straight Connector 38">
              <a:extLst>
                <a:ext uri="{FF2B5EF4-FFF2-40B4-BE49-F238E27FC236}">
                  <a16:creationId xmlns:a16="http://schemas.microsoft.com/office/drawing/2014/main" id="{06A72343-E492-490B-B35F-68B68F7535DE}"/>
                </a:ext>
              </a:extLst>
            </p:cNvPr>
            <p:cNvCxnSpPr>
              <a:cxnSpLocks/>
            </p:cNvCxnSpPr>
            <p:nvPr/>
          </p:nvCxnSpPr>
          <p:spPr>
            <a:xfrm>
              <a:off x="5790195" y="1806003"/>
              <a:ext cx="0" cy="7171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42">
              <a:extLst>
                <a:ext uri="{FF2B5EF4-FFF2-40B4-BE49-F238E27FC236}">
                  <a16:creationId xmlns:a16="http://schemas.microsoft.com/office/drawing/2014/main" id="{B6713235-E9D6-44E5-BE9E-9F34201A7BE1}"/>
                </a:ext>
              </a:extLst>
            </p:cNvPr>
            <p:cNvCxnSpPr>
              <a:cxnSpLocks/>
            </p:cNvCxnSpPr>
            <p:nvPr/>
          </p:nvCxnSpPr>
          <p:spPr>
            <a:xfrm>
              <a:off x="5790195" y="3618497"/>
              <a:ext cx="0" cy="7399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1" name="TextBox 85">
                <a:extLst>
                  <a:ext uri="{FF2B5EF4-FFF2-40B4-BE49-F238E27FC236}">
                    <a16:creationId xmlns:a16="http://schemas.microsoft.com/office/drawing/2014/main" id="{1F59D661-5098-481B-8E0A-C9CF59F77AF4}"/>
                  </a:ext>
                </a:extLst>
              </p:cNvPr>
              <p:cNvSpPr txBox="1"/>
              <p:nvPr/>
            </p:nvSpPr>
            <p:spPr>
              <a:xfrm>
                <a:off x="1516277" y="3491295"/>
                <a:ext cx="604844" cy="5513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𝑪</m:t>
                          </m:r>
                        </m:e>
                        <m:sub>
                          <m:r>
                            <a:rPr lang="en-US" sz="2400" b="1" i="1" smtClean="0">
                              <a:latin typeface="Cambria Math" panose="02040503050406030204" pitchFamily="18" charset="0"/>
                            </a:rPr>
                            <m:t>𝟏</m:t>
                          </m:r>
                        </m:sub>
                      </m:sSub>
                    </m:oMath>
                  </m:oMathPara>
                </a14:m>
                <a:endParaRPr lang="en-US" sz="2400" b="1" dirty="0"/>
              </a:p>
            </p:txBody>
          </p:sp>
        </mc:Choice>
        <mc:Fallback xmlns="">
          <p:sp>
            <p:nvSpPr>
              <p:cNvPr id="111" name="TextBox 85">
                <a:extLst>
                  <a:ext uri="{FF2B5EF4-FFF2-40B4-BE49-F238E27FC236}">
                    <a16:creationId xmlns:a16="http://schemas.microsoft.com/office/drawing/2014/main" id="{1F59D661-5098-481B-8E0A-C9CF59F77AF4}"/>
                  </a:ext>
                </a:extLst>
              </p:cNvPr>
              <p:cNvSpPr txBox="1">
                <a:spLocks noRot="1" noChangeAspect="1" noMove="1" noResize="1" noEditPoints="1" noAdjustHandles="1" noChangeArrowheads="1" noChangeShapeType="1" noTextEdit="1"/>
              </p:cNvSpPr>
              <p:nvPr/>
            </p:nvSpPr>
            <p:spPr>
              <a:xfrm>
                <a:off x="1516277" y="3491295"/>
                <a:ext cx="604844" cy="55139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86">
                <a:extLst>
                  <a:ext uri="{FF2B5EF4-FFF2-40B4-BE49-F238E27FC236}">
                    <a16:creationId xmlns:a16="http://schemas.microsoft.com/office/drawing/2014/main" id="{50245A19-9692-45B3-BD0C-3CAD0CC8420D}"/>
                  </a:ext>
                </a:extLst>
              </p:cNvPr>
              <p:cNvSpPr txBox="1"/>
              <p:nvPr/>
            </p:nvSpPr>
            <p:spPr>
              <a:xfrm>
                <a:off x="3482898" y="3502363"/>
                <a:ext cx="624535" cy="5513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1" i="1" smtClean="0">
                              <a:latin typeface="Cambria Math" panose="02040503050406030204" pitchFamily="18" charset="0"/>
                            </a:rPr>
                            <m:t>𝟏</m:t>
                          </m:r>
                        </m:sub>
                      </m:sSub>
                    </m:oMath>
                  </m:oMathPara>
                </a14:m>
                <a:endParaRPr lang="en-US" sz="2400" b="1" dirty="0"/>
              </a:p>
            </p:txBody>
          </p:sp>
        </mc:Choice>
        <mc:Fallback xmlns="">
          <p:sp>
            <p:nvSpPr>
              <p:cNvPr id="112" name="TextBox 86">
                <a:extLst>
                  <a:ext uri="{FF2B5EF4-FFF2-40B4-BE49-F238E27FC236}">
                    <a16:creationId xmlns:a16="http://schemas.microsoft.com/office/drawing/2014/main" id="{50245A19-9692-45B3-BD0C-3CAD0CC8420D}"/>
                  </a:ext>
                </a:extLst>
              </p:cNvPr>
              <p:cNvSpPr txBox="1">
                <a:spLocks noRot="1" noChangeAspect="1" noMove="1" noResize="1" noEditPoints="1" noAdjustHandles="1" noChangeArrowheads="1" noChangeShapeType="1" noTextEdit="1"/>
              </p:cNvSpPr>
              <p:nvPr/>
            </p:nvSpPr>
            <p:spPr>
              <a:xfrm>
                <a:off x="3482898" y="3502363"/>
                <a:ext cx="624535" cy="55139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87">
                <a:extLst>
                  <a:ext uri="{FF2B5EF4-FFF2-40B4-BE49-F238E27FC236}">
                    <a16:creationId xmlns:a16="http://schemas.microsoft.com/office/drawing/2014/main" id="{322CF4EE-BD21-45C2-831F-333D495BB0F5}"/>
                  </a:ext>
                </a:extLst>
              </p:cNvPr>
              <p:cNvSpPr txBox="1"/>
              <p:nvPr/>
            </p:nvSpPr>
            <p:spPr>
              <a:xfrm>
                <a:off x="2582901" y="3491295"/>
                <a:ext cx="587122" cy="5513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𝑳</m:t>
                          </m:r>
                        </m:e>
                        <m:sub>
                          <m:r>
                            <a:rPr lang="en-US" sz="2400" b="1" i="1" smtClean="0">
                              <a:latin typeface="Cambria Math" panose="02040503050406030204" pitchFamily="18" charset="0"/>
                            </a:rPr>
                            <m:t>𝟏</m:t>
                          </m:r>
                        </m:sub>
                      </m:sSub>
                    </m:oMath>
                  </m:oMathPara>
                </a14:m>
                <a:endParaRPr lang="en-US" sz="2400" b="1" dirty="0"/>
              </a:p>
            </p:txBody>
          </p:sp>
        </mc:Choice>
        <mc:Fallback xmlns="">
          <p:sp>
            <p:nvSpPr>
              <p:cNvPr id="113" name="TextBox 87">
                <a:extLst>
                  <a:ext uri="{FF2B5EF4-FFF2-40B4-BE49-F238E27FC236}">
                    <a16:creationId xmlns:a16="http://schemas.microsoft.com/office/drawing/2014/main" id="{322CF4EE-BD21-45C2-831F-333D495BB0F5}"/>
                  </a:ext>
                </a:extLst>
              </p:cNvPr>
              <p:cNvSpPr txBox="1">
                <a:spLocks noRot="1" noChangeAspect="1" noMove="1" noResize="1" noEditPoints="1" noAdjustHandles="1" noChangeArrowheads="1" noChangeShapeType="1" noTextEdit="1"/>
              </p:cNvSpPr>
              <p:nvPr/>
            </p:nvSpPr>
            <p:spPr>
              <a:xfrm>
                <a:off x="2582901" y="3491295"/>
                <a:ext cx="587122" cy="551390"/>
              </a:xfrm>
              <a:prstGeom prst="rect">
                <a:avLst/>
              </a:prstGeom>
              <a:blipFill>
                <a:blip r:embed="rId9"/>
                <a:stretch>
                  <a:fillRect/>
                </a:stretch>
              </a:blipFill>
            </p:spPr>
            <p:txBody>
              <a:bodyPr/>
              <a:lstStyle/>
              <a:p>
                <a:r>
                  <a:rPr lang="en-US">
                    <a:noFill/>
                  </a:rPr>
                  <a:t> </a:t>
                </a:r>
              </a:p>
            </p:txBody>
          </p:sp>
        </mc:Fallback>
      </mc:AlternateContent>
      <p:sp>
        <p:nvSpPr>
          <p:cNvPr id="2" name="标题 1">
            <a:extLst>
              <a:ext uri="{FF2B5EF4-FFF2-40B4-BE49-F238E27FC236}">
                <a16:creationId xmlns:a16="http://schemas.microsoft.com/office/drawing/2014/main" id="{7428E723-D85F-4B66-9B2E-44DD456FFB86}"/>
              </a:ext>
            </a:extLst>
          </p:cNvPr>
          <p:cNvSpPr>
            <a:spLocks noGrp="1"/>
          </p:cNvSpPr>
          <p:nvPr>
            <p:ph type="title"/>
          </p:nvPr>
        </p:nvSpPr>
        <p:spPr/>
        <p:txBody>
          <a:bodyPr/>
          <a:lstStyle/>
          <a:p>
            <a:r>
              <a:rPr lang="en-US" dirty="0"/>
              <a:t>Tech 1: range -- resonance engineering</a:t>
            </a:r>
          </a:p>
        </p:txBody>
      </p:sp>
      <p:sp>
        <p:nvSpPr>
          <p:cNvPr id="4" name="灯片编号占位符 3">
            <a:extLst>
              <a:ext uri="{FF2B5EF4-FFF2-40B4-BE49-F238E27FC236}">
                <a16:creationId xmlns:a16="http://schemas.microsoft.com/office/drawing/2014/main" id="{6674BF45-F745-41C0-ABB8-9D835F647B1B}"/>
              </a:ext>
            </a:extLst>
          </p:cNvPr>
          <p:cNvSpPr>
            <a:spLocks noGrp="1"/>
          </p:cNvSpPr>
          <p:nvPr>
            <p:ph type="sldNum" sz="quarter" idx="12"/>
          </p:nvPr>
        </p:nvSpPr>
        <p:spPr/>
        <p:txBody>
          <a:bodyPr/>
          <a:lstStyle/>
          <a:p>
            <a:fld id="{BB86FE79-B0DA-433D-A67F-F5D6BFD13937}" type="slidenum">
              <a:rPr lang="en-US" smtClean="0"/>
              <a:pPr/>
              <a:t>21</a:t>
            </a:fld>
            <a:endParaRPr lang="en-US" dirty="0"/>
          </a:p>
        </p:txBody>
      </p:sp>
      <p:grpSp>
        <p:nvGrpSpPr>
          <p:cNvPr id="127" name="组合 126">
            <a:extLst>
              <a:ext uri="{FF2B5EF4-FFF2-40B4-BE49-F238E27FC236}">
                <a16:creationId xmlns:a16="http://schemas.microsoft.com/office/drawing/2014/main" id="{E8F6ED46-34F6-4529-A8C7-C491D3D142CE}"/>
              </a:ext>
            </a:extLst>
          </p:cNvPr>
          <p:cNvGrpSpPr/>
          <p:nvPr/>
        </p:nvGrpSpPr>
        <p:grpSpPr>
          <a:xfrm>
            <a:off x="6182716" y="2430313"/>
            <a:ext cx="3883219" cy="3594943"/>
            <a:chOff x="6380595" y="2273891"/>
            <a:chExt cx="3883219" cy="3594943"/>
          </a:xfrm>
        </p:grpSpPr>
        <p:sp>
          <p:nvSpPr>
            <p:cNvPr id="51" name="Oval 91">
              <a:extLst>
                <a:ext uri="{FF2B5EF4-FFF2-40B4-BE49-F238E27FC236}">
                  <a16:creationId xmlns:a16="http://schemas.microsoft.com/office/drawing/2014/main" id="{BEA9251A-989D-4871-8C89-AD7C95B1341A}"/>
                </a:ext>
              </a:extLst>
            </p:cNvPr>
            <p:cNvSpPr/>
            <p:nvPr/>
          </p:nvSpPr>
          <p:spPr>
            <a:xfrm>
              <a:off x="6845498" y="2273891"/>
              <a:ext cx="1205483" cy="270981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2" name="Straight Arrow Connector 93">
              <a:extLst>
                <a:ext uri="{FF2B5EF4-FFF2-40B4-BE49-F238E27FC236}">
                  <a16:creationId xmlns:a16="http://schemas.microsoft.com/office/drawing/2014/main" id="{9867C8C0-7415-4FF0-B276-003D87389AD1}"/>
                </a:ext>
              </a:extLst>
            </p:cNvPr>
            <p:cNvCxnSpPr>
              <a:cxnSpLocks/>
              <a:endCxn id="51" idx="7"/>
            </p:cNvCxnSpPr>
            <p:nvPr/>
          </p:nvCxnSpPr>
          <p:spPr>
            <a:xfrm flipV="1">
              <a:off x="7448239" y="2670734"/>
              <a:ext cx="426203" cy="101867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94">
                  <a:extLst>
                    <a:ext uri="{FF2B5EF4-FFF2-40B4-BE49-F238E27FC236}">
                      <a16:creationId xmlns:a16="http://schemas.microsoft.com/office/drawing/2014/main" id="{218B0798-6FBE-4F3B-8EE7-E31E6876EB05}"/>
                    </a:ext>
                  </a:extLst>
                </p:cNvPr>
                <p:cNvSpPr txBox="1"/>
                <p:nvPr/>
              </p:nvSpPr>
              <p:spPr>
                <a:xfrm>
                  <a:off x="7237817" y="2634671"/>
                  <a:ext cx="565161"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chemeClr val="accent2"/>
                            </a:solidFill>
                            <a:latin typeface="Cambria Math" panose="02040503050406030204" pitchFamily="18" charset="0"/>
                          </a:rPr>
                          <m:t>𝑹</m:t>
                        </m:r>
                      </m:oMath>
                    </m:oMathPara>
                  </a14:m>
                  <a:endParaRPr lang="en-US" dirty="0">
                    <a:solidFill>
                      <a:schemeClr val="accent2"/>
                    </a:solidFill>
                    <a:latin typeface="Arial" panose="020B0604020202020204" pitchFamily="34" charset="0"/>
                    <a:cs typeface="Arial" panose="020B0604020202020204" pitchFamily="34" charset="0"/>
                  </a:endParaRPr>
                </a:p>
              </p:txBody>
            </p:sp>
          </mc:Choice>
          <mc:Fallback xmlns="">
            <p:sp>
              <p:nvSpPr>
                <p:cNvPr id="53" name="TextBox 94">
                  <a:extLst>
                    <a:ext uri="{FF2B5EF4-FFF2-40B4-BE49-F238E27FC236}">
                      <a16:creationId xmlns:a16="http://schemas.microsoft.com/office/drawing/2014/main" id="{218B0798-6FBE-4F3B-8EE7-E31E6876EB05}"/>
                    </a:ext>
                  </a:extLst>
                </p:cNvPr>
                <p:cNvSpPr txBox="1">
                  <a:spLocks noRot="1" noChangeAspect="1" noMove="1" noResize="1" noEditPoints="1" noAdjustHandles="1" noChangeArrowheads="1" noChangeShapeType="1" noTextEdit="1"/>
                </p:cNvSpPr>
                <p:nvPr/>
              </p:nvSpPr>
              <p:spPr>
                <a:xfrm>
                  <a:off x="7237817" y="2634671"/>
                  <a:ext cx="565161" cy="717431"/>
                </a:xfrm>
                <a:prstGeom prst="rect">
                  <a:avLst/>
                </a:prstGeom>
                <a:blipFill>
                  <a:blip r:embed="rId10"/>
                  <a:stretch>
                    <a:fillRect/>
                  </a:stretch>
                </a:blipFill>
              </p:spPr>
              <p:txBody>
                <a:bodyPr/>
                <a:lstStyle/>
                <a:p>
                  <a:r>
                    <a:rPr lang="en-US">
                      <a:noFill/>
                    </a:rPr>
                    <a:t> </a:t>
                  </a:r>
                </a:p>
              </p:txBody>
            </p:sp>
          </mc:Fallback>
        </mc:AlternateContent>
        <p:cxnSp>
          <p:nvCxnSpPr>
            <p:cNvPr id="54" name="Straight Arrow Connector 100">
              <a:extLst>
                <a:ext uri="{FF2B5EF4-FFF2-40B4-BE49-F238E27FC236}">
                  <a16:creationId xmlns:a16="http://schemas.microsoft.com/office/drawing/2014/main" id="{97E81C47-93BE-42C6-A293-193A0C0682C8}"/>
                </a:ext>
              </a:extLst>
            </p:cNvPr>
            <p:cNvCxnSpPr>
              <a:cxnSpLocks/>
            </p:cNvCxnSpPr>
            <p:nvPr/>
          </p:nvCxnSpPr>
          <p:spPr>
            <a:xfrm>
              <a:off x="7448239" y="3675745"/>
              <a:ext cx="2815575" cy="0"/>
            </a:xfrm>
            <a:prstGeom prst="straightConnector1">
              <a:avLst/>
            </a:prstGeom>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101">
              <a:extLst>
                <a:ext uri="{FF2B5EF4-FFF2-40B4-BE49-F238E27FC236}">
                  <a16:creationId xmlns:a16="http://schemas.microsoft.com/office/drawing/2014/main" id="{AE8241D0-C4F8-4E22-96BF-DCEA8979726A}"/>
                </a:ext>
              </a:extLst>
            </p:cNvPr>
            <p:cNvSpPr txBox="1"/>
            <p:nvPr/>
          </p:nvSpPr>
          <p:spPr>
            <a:xfrm>
              <a:off x="6530976" y="5302440"/>
              <a:ext cx="1834525" cy="566394"/>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Reader Coil</a:t>
              </a:r>
            </a:p>
          </p:txBody>
        </p:sp>
        <p:cxnSp>
          <p:nvCxnSpPr>
            <p:cNvPr id="56" name="直接箭头连接符 55">
              <a:extLst>
                <a:ext uri="{FF2B5EF4-FFF2-40B4-BE49-F238E27FC236}">
                  <a16:creationId xmlns:a16="http://schemas.microsoft.com/office/drawing/2014/main" id="{7C246CE1-3A7D-4D98-8022-F278A300A182}"/>
                </a:ext>
              </a:extLst>
            </p:cNvPr>
            <p:cNvCxnSpPr>
              <a:cxnSpLocks/>
            </p:cNvCxnSpPr>
            <p:nvPr/>
          </p:nvCxnSpPr>
          <p:spPr>
            <a:xfrm>
              <a:off x="6556821" y="3628797"/>
              <a:ext cx="2517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6DDA5812-1029-4547-8A38-DABBE11E3830}"/>
                </a:ext>
              </a:extLst>
            </p:cNvPr>
            <p:cNvCxnSpPr>
              <a:cxnSpLocks/>
            </p:cNvCxnSpPr>
            <p:nvPr/>
          </p:nvCxnSpPr>
          <p:spPr>
            <a:xfrm flipH="1">
              <a:off x="6873163" y="3628797"/>
              <a:ext cx="25073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94">
                  <a:extLst>
                    <a:ext uri="{FF2B5EF4-FFF2-40B4-BE49-F238E27FC236}">
                      <a16:creationId xmlns:a16="http://schemas.microsoft.com/office/drawing/2014/main" id="{78F6BF29-09D6-48C1-B85D-E30079479951}"/>
                    </a:ext>
                  </a:extLst>
                </p:cNvPr>
                <p:cNvSpPr txBox="1"/>
                <p:nvPr/>
              </p:nvSpPr>
              <p:spPr>
                <a:xfrm>
                  <a:off x="6380595" y="2892373"/>
                  <a:ext cx="535678"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chemeClr val="accent1"/>
                            </a:solidFill>
                            <a:latin typeface="Cambria Math" panose="02040503050406030204" pitchFamily="18" charset="0"/>
                          </a:rPr>
                          <m:t>𝒂</m:t>
                        </m:r>
                      </m:oMath>
                    </m:oMathPara>
                  </a14:m>
                  <a:endParaRPr lang="en-US" dirty="0">
                    <a:solidFill>
                      <a:schemeClr val="accent1"/>
                    </a:solidFill>
                    <a:latin typeface="Arial" panose="020B0604020202020204" pitchFamily="34" charset="0"/>
                    <a:cs typeface="Arial" panose="020B0604020202020204" pitchFamily="34" charset="0"/>
                  </a:endParaRPr>
                </a:p>
              </p:txBody>
            </p:sp>
          </mc:Choice>
          <mc:Fallback xmlns="">
            <p:sp>
              <p:nvSpPr>
                <p:cNvPr id="58" name="TextBox 94">
                  <a:extLst>
                    <a:ext uri="{FF2B5EF4-FFF2-40B4-BE49-F238E27FC236}">
                      <a16:creationId xmlns:a16="http://schemas.microsoft.com/office/drawing/2014/main" id="{78F6BF29-09D6-48C1-B85D-E30079479951}"/>
                    </a:ext>
                  </a:extLst>
                </p:cNvPr>
                <p:cNvSpPr txBox="1">
                  <a:spLocks noRot="1" noChangeAspect="1" noMove="1" noResize="1" noEditPoints="1" noAdjustHandles="1" noChangeArrowheads="1" noChangeShapeType="1" noTextEdit="1"/>
                </p:cNvSpPr>
                <p:nvPr/>
              </p:nvSpPr>
              <p:spPr>
                <a:xfrm>
                  <a:off x="6380595" y="2892373"/>
                  <a:ext cx="535678" cy="71743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94">
                  <a:extLst>
                    <a:ext uri="{FF2B5EF4-FFF2-40B4-BE49-F238E27FC236}">
                      <a16:creationId xmlns:a16="http://schemas.microsoft.com/office/drawing/2014/main" id="{B23A92D6-5AF0-470B-936D-29B9EBA4F1B7}"/>
                    </a:ext>
                  </a:extLst>
                </p:cNvPr>
                <p:cNvSpPr txBox="1"/>
                <p:nvPr/>
              </p:nvSpPr>
              <p:spPr>
                <a:xfrm>
                  <a:off x="8689662" y="2986187"/>
                  <a:ext cx="544989"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b="1" i="1" smtClean="0">
                            <a:solidFill>
                              <a:srgbClr val="92D050"/>
                            </a:solidFill>
                            <a:latin typeface="Cambria Math" panose="02040503050406030204" pitchFamily="18" charset="0"/>
                          </a:rPr>
                          <m:t>𝒅</m:t>
                        </m:r>
                      </m:oMath>
                    </m:oMathPara>
                  </a14:m>
                  <a:endParaRPr lang="en-US" dirty="0">
                    <a:solidFill>
                      <a:srgbClr val="92D050"/>
                    </a:solidFill>
                    <a:latin typeface="Arial" panose="020B0604020202020204" pitchFamily="34" charset="0"/>
                    <a:cs typeface="Arial" panose="020B0604020202020204" pitchFamily="34" charset="0"/>
                  </a:endParaRPr>
                </a:p>
              </p:txBody>
            </p:sp>
          </mc:Choice>
          <mc:Fallback xmlns="">
            <p:sp>
              <p:nvSpPr>
                <p:cNvPr id="59" name="TextBox 94">
                  <a:extLst>
                    <a:ext uri="{FF2B5EF4-FFF2-40B4-BE49-F238E27FC236}">
                      <a16:creationId xmlns:a16="http://schemas.microsoft.com/office/drawing/2014/main" id="{B23A92D6-5AF0-470B-936D-29B9EBA4F1B7}"/>
                    </a:ext>
                  </a:extLst>
                </p:cNvPr>
                <p:cNvSpPr txBox="1">
                  <a:spLocks noRot="1" noChangeAspect="1" noMove="1" noResize="1" noEditPoints="1" noAdjustHandles="1" noChangeArrowheads="1" noChangeShapeType="1" noTextEdit="1"/>
                </p:cNvSpPr>
                <p:nvPr/>
              </p:nvSpPr>
              <p:spPr>
                <a:xfrm>
                  <a:off x="8689662" y="2986187"/>
                  <a:ext cx="544989" cy="717431"/>
                </a:xfrm>
                <a:prstGeom prst="rect">
                  <a:avLst/>
                </a:prstGeom>
                <a:blipFill>
                  <a:blip r:embed="rId12"/>
                  <a:stretch>
                    <a:fillRect/>
                  </a:stretch>
                </a:blipFill>
              </p:spPr>
              <p:txBody>
                <a:bodyPr/>
                <a:lstStyle/>
                <a:p>
                  <a:r>
                    <a:rPr lang="en-US">
                      <a:noFill/>
                    </a:rPr>
                    <a:t> </a:t>
                  </a:r>
                </a:p>
              </p:txBody>
            </p:sp>
          </mc:Fallback>
        </mc:AlternateContent>
        <p:cxnSp>
          <p:nvCxnSpPr>
            <p:cNvPr id="60" name="直接箭头连接符 59">
              <a:extLst>
                <a:ext uri="{FF2B5EF4-FFF2-40B4-BE49-F238E27FC236}">
                  <a16:creationId xmlns:a16="http://schemas.microsoft.com/office/drawing/2014/main" id="{03585D4C-329C-4FF3-BF72-A70B0FE883E7}"/>
                </a:ext>
              </a:extLst>
            </p:cNvPr>
            <p:cNvCxnSpPr>
              <a:cxnSpLocks/>
            </p:cNvCxnSpPr>
            <p:nvPr/>
          </p:nvCxnSpPr>
          <p:spPr>
            <a:xfrm>
              <a:off x="7079040" y="4707008"/>
              <a:ext cx="203142" cy="2766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94">
                  <a:extLst>
                    <a:ext uri="{FF2B5EF4-FFF2-40B4-BE49-F238E27FC236}">
                      <a16:creationId xmlns:a16="http://schemas.microsoft.com/office/drawing/2014/main" id="{6988B767-B96B-49A2-8FA4-E9A5EBE763CE}"/>
                    </a:ext>
                  </a:extLst>
                </p:cNvPr>
                <p:cNvSpPr txBox="1"/>
                <p:nvPr/>
              </p:nvSpPr>
              <p:spPr>
                <a:xfrm>
                  <a:off x="6589653" y="4585009"/>
                  <a:ext cx="643743" cy="717431"/>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𝑰</m:t>
                            </m:r>
                          </m:e>
                          <m:sub>
                            <m:r>
                              <a:rPr lang="en-US" b="1" i="1" smtClean="0">
                                <a:solidFill>
                                  <a:srgbClr val="C00000"/>
                                </a:solidFill>
                                <a:latin typeface="Cambria Math" panose="02040503050406030204" pitchFamily="18" charset="0"/>
                              </a:rPr>
                              <m:t>𝑳</m:t>
                            </m:r>
                          </m:sub>
                        </m:sSub>
                      </m:oMath>
                    </m:oMathPara>
                  </a14:m>
                  <a:endParaRPr lang="en-US" dirty="0">
                    <a:solidFill>
                      <a:srgbClr val="C00000"/>
                    </a:solidFill>
                    <a:latin typeface="Arial" panose="020B0604020202020204" pitchFamily="34" charset="0"/>
                    <a:cs typeface="Arial" panose="020B0604020202020204" pitchFamily="34" charset="0"/>
                  </a:endParaRPr>
                </a:p>
              </p:txBody>
            </p:sp>
          </mc:Choice>
          <mc:Fallback xmlns="">
            <p:sp>
              <p:nvSpPr>
                <p:cNvPr id="61" name="TextBox 94">
                  <a:extLst>
                    <a:ext uri="{FF2B5EF4-FFF2-40B4-BE49-F238E27FC236}">
                      <a16:creationId xmlns:a16="http://schemas.microsoft.com/office/drawing/2014/main" id="{6988B767-B96B-49A2-8FA4-E9A5EBE763CE}"/>
                    </a:ext>
                  </a:extLst>
                </p:cNvPr>
                <p:cNvSpPr txBox="1">
                  <a:spLocks noRot="1" noChangeAspect="1" noMove="1" noResize="1" noEditPoints="1" noAdjustHandles="1" noChangeArrowheads="1" noChangeShapeType="1" noTextEdit="1"/>
                </p:cNvSpPr>
                <p:nvPr/>
              </p:nvSpPr>
              <p:spPr>
                <a:xfrm>
                  <a:off x="6589653" y="4585009"/>
                  <a:ext cx="643743" cy="717431"/>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2" name="TextBox 94">
                <a:extLst>
                  <a:ext uri="{FF2B5EF4-FFF2-40B4-BE49-F238E27FC236}">
                    <a16:creationId xmlns:a16="http://schemas.microsoft.com/office/drawing/2014/main" id="{880A400C-01A1-4398-8B37-C7345A3FEFB8}"/>
                  </a:ext>
                </a:extLst>
              </p:cNvPr>
              <p:cNvSpPr txBox="1"/>
              <p:nvPr/>
            </p:nvSpPr>
            <p:spPr>
              <a:xfrm>
                <a:off x="2417089" y="2025859"/>
                <a:ext cx="1867050" cy="584775"/>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𝑰</m:t>
                          </m:r>
                        </m:e>
                        <m:sub>
                          <m:r>
                            <a:rPr lang="en-US" b="1" i="1" smtClean="0">
                              <a:solidFill>
                                <a:srgbClr val="C00000"/>
                              </a:solidFill>
                              <a:latin typeface="Cambria Math" panose="02040503050406030204" pitchFamily="18" charset="0"/>
                            </a:rPr>
                            <m:t>𝑳</m:t>
                          </m:r>
                        </m:sub>
                      </m:sSub>
                      <m:r>
                        <a:rPr lang="en-US">
                          <a:solidFill>
                            <a:srgbClr val="C00000"/>
                          </a:solidFill>
                          <a:latin typeface="Cambria Math" panose="02040503050406030204" pitchFamily="18" charset="0"/>
                        </a:rPr>
                        <m:t>=</m:t>
                      </m:r>
                      <m:r>
                        <a:rPr lang="en-US">
                          <a:solidFill>
                            <a:srgbClr val="C00000"/>
                          </a:solidFill>
                          <a:latin typeface="Cambria Math" panose="02040503050406030204" pitchFamily="18" charset="0"/>
                        </a:rPr>
                        <m:t>𝑸</m:t>
                      </m:r>
                      <m:sSub>
                        <m:sSubPr>
                          <m:ctrlPr>
                            <a:rPr lang="en-US" b="1" i="1" smtClean="0">
                              <a:solidFill>
                                <a:srgbClr val="C00000"/>
                              </a:solidFill>
                              <a:latin typeface="Cambria Math" panose="02040503050406030204" pitchFamily="18" charset="0"/>
                            </a:rPr>
                          </m:ctrlPr>
                        </m:sSubPr>
                        <m:e>
                          <m:r>
                            <a:rPr lang="en-US">
                              <a:solidFill>
                                <a:srgbClr val="C00000"/>
                              </a:solidFill>
                              <a:latin typeface="Cambria Math" panose="02040503050406030204" pitchFamily="18" charset="0"/>
                            </a:rPr>
                            <m:t>𝑰</m:t>
                          </m:r>
                        </m:e>
                        <m:sub>
                          <m:r>
                            <a:rPr lang="en-US" b="1" i="1" smtClean="0">
                              <a:solidFill>
                                <a:srgbClr val="C00000"/>
                              </a:solidFill>
                              <a:latin typeface="Cambria Math" panose="02040503050406030204" pitchFamily="18" charset="0"/>
                            </a:rPr>
                            <m:t>𝑺</m:t>
                          </m:r>
                        </m:sub>
                      </m:sSub>
                    </m:oMath>
                  </m:oMathPara>
                </a14:m>
                <a:endParaRPr lang="en-US" b="1" dirty="0">
                  <a:solidFill>
                    <a:srgbClr val="C00000"/>
                  </a:solidFill>
                  <a:latin typeface="Arial" panose="020B0604020202020204" pitchFamily="34" charset="0"/>
                </a:endParaRPr>
              </a:p>
            </p:txBody>
          </p:sp>
        </mc:Choice>
        <mc:Fallback xmlns="">
          <p:sp>
            <p:nvSpPr>
              <p:cNvPr id="82" name="TextBox 94">
                <a:extLst>
                  <a:ext uri="{FF2B5EF4-FFF2-40B4-BE49-F238E27FC236}">
                    <a16:creationId xmlns:a16="http://schemas.microsoft.com/office/drawing/2014/main" id="{880A400C-01A1-4398-8B37-C7345A3FEFB8}"/>
                  </a:ext>
                </a:extLst>
              </p:cNvPr>
              <p:cNvSpPr txBox="1">
                <a:spLocks noRot="1" noChangeAspect="1" noMove="1" noResize="1" noEditPoints="1" noAdjustHandles="1" noChangeArrowheads="1" noChangeShapeType="1" noTextEdit="1"/>
              </p:cNvSpPr>
              <p:nvPr/>
            </p:nvSpPr>
            <p:spPr>
              <a:xfrm>
                <a:off x="2417089" y="2025859"/>
                <a:ext cx="1867050" cy="584775"/>
              </a:xfrm>
              <a:prstGeom prst="rect">
                <a:avLst/>
              </a:prstGeom>
              <a:blipFill>
                <a:blip r:embed="rId14"/>
                <a:stretch>
                  <a:fillRect/>
                </a:stretch>
              </a:blipFill>
            </p:spPr>
            <p:txBody>
              <a:bodyPr/>
              <a:lstStyle/>
              <a:p>
                <a:r>
                  <a:rPr lang="en-US">
                    <a:noFill/>
                  </a:rPr>
                  <a:t> </a:t>
                </a:r>
              </a:p>
            </p:txBody>
          </p:sp>
        </mc:Fallback>
      </mc:AlternateContent>
      <p:cxnSp>
        <p:nvCxnSpPr>
          <p:cNvPr id="83" name="直接箭头连接符 82">
            <a:extLst>
              <a:ext uri="{FF2B5EF4-FFF2-40B4-BE49-F238E27FC236}">
                <a16:creationId xmlns:a16="http://schemas.microsoft.com/office/drawing/2014/main" id="{BAA12E7C-0F9F-4917-ACE2-7EAE4A4C4AB2}"/>
              </a:ext>
            </a:extLst>
          </p:cNvPr>
          <p:cNvCxnSpPr>
            <a:cxnSpLocks/>
          </p:cNvCxnSpPr>
          <p:nvPr/>
        </p:nvCxnSpPr>
        <p:spPr>
          <a:xfrm>
            <a:off x="3196189" y="2942392"/>
            <a:ext cx="0" cy="44097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接箭头连接符 114">
            <a:extLst>
              <a:ext uri="{FF2B5EF4-FFF2-40B4-BE49-F238E27FC236}">
                <a16:creationId xmlns:a16="http://schemas.microsoft.com/office/drawing/2014/main" id="{DDDB86E1-A304-4A69-8190-9E64AC5AD221}"/>
              </a:ext>
            </a:extLst>
          </p:cNvPr>
          <p:cNvCxnSpPr>
            <a:cxnSpLocks/>
          </p:cNvCxnSpPr>
          <p:nvPr/>
        </p:nvCxnSpPr>
        <p:spPr>
          <a:xfrm>
            <a:off x="1444895" y="2698247"/>
            <a:ext cx="486352" cy="0"/>
          </a:xfrm>
          <a:prstGeom prst="straightConnector1">
            <a:avLst/>
          </a:prstGeom>
          <a:ln w="76200">
            <a:solidFill>
              <a:srgbClr val="2E75B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94">
                <a:extLst>
                  <a:ext uri="{FF2B5EF4-FFF2-40B4-BE49-F238E27FC236}">
                    <a16:creationId xmlns:a16="http://schemas.microsoft.com/office/drawing/2014/main" id="{9C65994E-B404-4A43-8D61-E482472172A1}"/>
                  </a:ext>
                </a:extLst>
              </p:cNvPr>
              <p:cNvSpPr txBox="1"/>
              <p:nvPr/>
            </p:nvSpPr>
            <p:spPr>
              <a:xfrm>
                <a:off x="1364607" y="1962004"/>
                <a:ext cx="664989" cy="584775"/>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1" i="1" smtClean="0">
                              <a:solidFill>
                                <a:srgbClr val="2E75B6"/>
                              </a:solidFill>
                              <a:latin typeface="Cambria Math" panose="02040503050406030204" pitchFamily="18" charset="0"/>
                            </a:rPr>
                          </m:ctrlPr>
                        </m:sSubPr>
                        <m:e>
                          <m:r>
                            <a:rPr lang="en-US" b="1" i="1" smtClean="0">
                              <a:solidFill>
                                <a:srgbClr val="2E75B6"/>
                              </a:solidFill>
                              <a:latin typeface="Cambria Math" panose="02040503050406030204" pitchFamily="18" charset="0"/>
                            </a:rPr>
                            <m:t>𝑰</m:t>
                          </m:r>
                        </m:e>
                        <m:sub>
                          <m:r>
                            <a:rPr lang="en-US" b="1" i="1" smtClean="0">
                              <a:solidFill>
                                <a:srgbClr val="2E75B6"/>
                              </a:solidFill>
                              <a:latin typeface="Cambria Math" panose="02040503050406030204" pitchFamily="18" charset="0"/>
                            </a:rPr>
                            <m:t>𝑺</m:t>
                          </m:r>
                        </m:sub>
                      </m:sSub>
                    </m:oMath>
                  </m:oMathPara>
                </a14:m>
                <a:endParaRPr lang="en-US" dirty="0">
                  <a:solidFill>
                    <a:srgbClr val="2E75B6"/>
                  </a:solidFill>
                  <a:latin typeface="Arial" panose="020B0604020202020204" pitchFamily="34" charset="0"/>
                  <a:cs typeface="Arial" panose="020B0604020202020204" pitchFamily="34" charset="0"/>
                </a:endParaRPr>
              </a:p>
            </p:txBody>
          </p:sp>
        </mc:Choice>
        <mc:Fallback xmlns="">
          <p:sp>
            <p:nvSpPr>
              <p:cNvPr id="118" name="TextBox 94">
                <a:extLst>
                  <a:ext uri="{FF2B5EF4-FFF2-40B4-BE49-F238E27FC236}">
                    <a16:creationId xmlns:a16="http://schemas.microsoft.com/office/drawing/2014/main" id="{9C65994E-B404-4A43-8D61-E482472172A1}"/>
                  </a:ext>
                </a:extLst>
              </p:cNvPr>
              <p:cNvSpPr txBox="1">
                <a:spLocks noRot="1" noChangeAspect="1" noMove="1" noResize="1" noEditPoints="1" noAdjustHandles="1" noChangeArrowheads="1" noChangeShapeType="1" noTextEdit="1"/>
              </p:cNvSpPr>
              <p:nvPr/>
            </p:nvSpPr>
            <p:spPr>
              <a:xfrm>
                <a:off x="1364607" y="1962004"/>
                <a:ext cx="664989" cy="584775"/>
              </a:xfrm>
              <a:prstGeom prst="rect">
                <a:avLst/>
              </a:prstGeom>
              <a:blipFill>
                <a:blip r:embed="rId15"/>
                <a:stretch>
                  <a:fillRect/>
                </a:stretch>
              </a:blipFill>
            </p:spPr>
            <p:txBody>
              <a:bodyPr/>
              <a:lstStyle/>
              <a:p>
                <a:r>
                  <a:rPr lang="en-US">
                    <a:noFill/>
                  </a:rPr>
                  <a:t> </a:t>
                </a:r>
              </a:p>
            </p:txBody>
          </p:sp>
        </mc:Fallback>
      </mc:AlternateContent>
      <p:sp>
        <p:nvSpPr>
          <p:cNvPr id="119" name="弧形 118">
            <a:extLst>
              <a:ext uri="{FF2B5EF4-FFF2-40B4-BE49-F238E27FC236}">
                <a16:creationId xmlns:a16="http://schemas.microsoft.com/office/drawing/2014/main" id="{C8649F87-76EF-4987-91E6-A96946822192}"/>
              </a:ext>
            </a:extLst>
          </p:cNvPr>
          <p:cNvSpPr/>
          <p:nvPr/>
        </p:nvSpPr>
        <p:spPr>
          <a:xfrm>
            <a:off x="2400764" y="2802710"/>
            <a:ext cx="587122" cy="949761"/>
          </a:xfrm>
          <a:prstGeom prst="arc">
            <a:avLst>
              <a:gd name="adj1" fmla="val 10772164"/>
              <a:gd name="adj2" fmla="val 0"/>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弧形 119">
            <a:extLst>
              <a:ext uri="{FF2B5EF4-FFF2-40B4-BE49-F238E27FC236}">
                <a16:creationId xmlns:a16="http://schemas.microsoft.com/office/drawing/2014/main" id="{189ADEDE-EA91-45DD-8D82-FB1C2C1ADD6B}"/>
              </a:ext>
            </a:extLst>
          </p:cNvPr>
          <p:cNvSpPr/>
          <p:nvPr/>
        </p:nvSpPr>
        <p:spPr>
          <a:xfrm rot="10800000">
            <a:off x="2400764" y="4696472"/>
            <a:ext cx="587122" cy="949761"/>
          </a:xfrm>
          <a:prstGeom prst="arc">
            <a:avLst>
              <a:gd name="adj1" fmla="val 10772164"/>
              <a:gd name="adj2" fmla="val 0"/>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矩形 120">
            <a:extLst>
              <a:ext uri="{FF2B5EF4-FFF2-40B4-BE49-F238E27FC236}">
                <a16:creationId xmlns:a16="http://schemas.microsoft.com/office/drawing/2014/main" id="{D846FA51-FA5E-40F3-89F9-76B250FE902A}"/>
              </a:ext>
            </a:extLst>
          </p:cNvPr>
          <p:cNvSpPr/>
          <p:nvPr/>
        </p:nvSpPr>
        <p:spPr>
          <a:xfrm>
            <a:off x="2227800" y="5993808"/>
            <a:ext cx="2188420" cy="461665"/>
          </a:xfrm>
          <a:prstGeom prst="rect">
            <a:avLst/>
          </a:prstGeom>
        </p:spPr>
        <p:txBody>
          <a:bodyPr wrap="none">
            <a:spAutoFit/>
          </a:bodyPr>
          <a:lstStyle/>
          <a:p>
            <a:pPr algn="ctr"/>
            <a:r>
              <a:rPr lang="en-US" altLang="zh-CN" sz="2400" dirty="0"/>
              <a:t>RLC resonator</a:t>
            </a:r>
            <a:endParaRPr lang="en-US" sz="2400" dirty="0"/>
          </a:p>
        </p:txBody>
      </p:sp>
      <p:sp>
        <p:nvSpPr>
          <p:cNvPr id="122" name="矩形 121">
            <a:extLst>
              <a:ext uri="{FF2B5EF4-FFF2-40B4-BE49-F238E27FC236}">
                <a16:creationId xmlns:a16="http://schemas.microsoft.com/office/drawing/2014/main" id="{A54AF487-6580-454B-B51C-460740AFFD06}"/>
              </a:ext>
            </a:extLst>
          </p:cNvPr>
          <p:cNvSpPr/>
          <p:nvPr/>
        </p:nvSpPr>
        <p:spPr>
          <a:xfrm>
            <a:off x="3615267" y="1423893"/>
            <a:ext cx="1997663" cy="461665"/>
          </a:xfrm>
          <a:prstGeom prst="rect">
            <a:avLst/>
          </a:prstGeom>
        </p:spPr>
        <p:txBody>
          <a:bodyPr wrap="none">
            <a:spAutoFit/>
          </a:bodyPr>
          <a:lstStyle/>
          <a:p>
            <a:pPr algn="ctr"/>
            <a:r>
              <a:rPr lang="en-US" altLang="zh-CN" sz="2400" dirty="0"/>
              <a:t>Quality factor</a:t>
            </a:r>
            <a:endParaRPr lang="en-US" sz="2400" dirty="0"/>
          </a:p>
        </p:txBody>
      </p:sp>
      <p:cxnSp>
        <p:nvCxnSpPr>
          <p:cNvPr id="123" name="直接箭头连接符 122">
            <a:extLst>
              <a:ext uri="{FF2B5EF4-FFF2-40B4-BE49-F238E27FC236}">
                <a16:creationId xmlns:a16="http://schemas.microsoft.com/office/drawing/2014/main" id="{855F8935-AD3B-43C0-8608-6E279630D7AF}"/>
              </a:ext>
            </a:extLst>
          </p:cNvPr>
          <p:cNvCxnSpPr>
            <a:cxnSpLocks/>
          </p:cNvCxnSpPr>
          <p:nvPr/>
        </p:nvCxnSpPr>
        <p:spPr>
          <a:xfrm flipH="1">
            <a:off x="3662921" y="1825570"/>
            <a:ext cx="228600" cy="31205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86">
                <a:extLst>
                  <a:ext uri="{FF2B5EF4-FFF2-40B4-BE49-F238E27FC236}">
                    <a16:creationId xmlns:a16="http://schemas.microsoft.com/office/drawing/2014/main" id="{FE631301-2FC3-4278-8AA1-9C535E88E1D2}"/>
                  </a:ext>
                </a:extLst>
              </p:cNvPr>
              <p:cNvSpPr txBox="1"/>
              <p:nvPr/>
            </p:nvSpPr>
            <p:spPr>
              <a:xfrm>
                <a:off x="9114166" y="3937661"/>
                <a:ext cx="2879955" cy="584775"/>
              </a:xfrm>
              <a:prstGeom prst="rect">
                <a:avLst/>
              </a:prstGeom>
              <a:noFill/>
            </p:spPr>
            <p:txBody>
              <a:bodyPr wrap="non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𝑯</m:t>
                          </m:r>
                        </m:e>
                        <m:sub>
                          <m:r>
                            <a:rPr lang="en-US" b="1" i="1" smtClean="0">
                              <a:latin typeface="Cambria Math" panose="02040503050406030204" pitchFamily="18" charset="0"/>
                            </a:rPr>
                            <m:t>𝒛</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𝑳</m:t>
                          </m:r>
                        </m:sub>
                      </m:sSub>
                      <m:r>
                        <a:rPr lang="en-US" b="1" i="1" smtClean="0">
                          <a:latin typeface="Cambria Math" panose="02040503050406030204" pitchFamily="18" charset="0"/>
                        </a:rPr>
                        <m:t>=</m:t>
                      </m:r>
                      <m:r>
                        <a:rPr lang="en-US" b="1" i="1" smtClean="0">
                          <a:latin typeface="Cambria Math" panose="02040503050406030204" pitchFamily="18" charset="0"/>
                        </a:rPr>
                        <m:t>𝑸</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𝑺</m:t>
                          </m:r>
                        </m:sub>
                      </m:sSub>
                    </m:oMath>
                  </m:oMathPara>
                </a14:m>
                <a:endParaRPr lang="en-US" b="1" dirty="0">
                  <a:latin typeface="Arial" panose="020B0604020202020204" pitchFamily="34" charset="0"/>
                </a:endParaRPr>
              </a:p>
            </p:txBody>
          </p:sp>
        </mc:Choice>
        <mc:Fallback xmlns="">
          <p:sp>
            <p:nvSpPr>
              <p:cNvPr id="126" name="TextBox 86">
                <a:extLst>
                  <a:ext uri="{FF2B5EF4-FFF2-40B4-BE49-F238E27FC236}">
                    <a16:creationId xmlns:a16="http://schemas.microsoft.com/office/drawing/2014/main" id="{FE631301-2FC3-4278-8AA1-9C535E88E1D2}"/>
                  </a:ext>
                </a:extLst>
              </p:cNvPr>
              <p:cNvSpPr txBox="1">
                <a:spLocks noRot="1" noChangeAspect="1" noMove="1" noResize="1" noEditPoints="1" noAdjustHandles="1" noChangeArrowheads="1" noChangeShapeType="1" noTextEdit="1"/>
              </p:cNvSpPr>
              <p:nvPr/>
            </p:nvSpPr>
            <p:spPr>
              <a:xfrm>
                <a:off x="9114166" y="3937661"/>
                <a:ext cx="2879955" cy="584775"/>
              </a:xfrm>
              <a:prstGeom prst="rect">
                <a:avLst/>
              </a:prstGeom>
              <a:blipFill>
                <a:blip r:embed="rId16"/>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132979581"/>
      </p:ext>
    </p:extLst>
  </p:cSld>
  <p:clrMapOvr>
    <a:masterClrMapping/>
  </p:clrMapOvr>
  <mc:AlternateContent xmlns:mc="http://schemas.openxmlformats.org/markup-compatibility/2006" xmlns:p14="http://schemas.microsoft.com/office/powerpoint/2010/main">
    <mc:Choice Requires="p14">
      <p:transition spd="slow" p14:dur="2000" advTm="42284"/>
    </mc:Choice>
    <mc:Fallback xmlns="">
      <p:transition spd="slow" advTm="42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repeatCount="5000" fill="hold" grpId="0" nodeType="click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wipe(left)">
                                      <p:cBhvr>
                                        <p:cTn id="18" dur="500"/>
                                        <p:tgtEl>
                                          <p:spTgt spid="119"/>
                                        </p:tgtEl>
                                      </p:cBhvr>
                                    </p:animEffect>
                                  </p:childTnLst>
                                </p:cTn>
                              </p:par>
                              <p:par>
                                <p:cTn id="19" presetID="22" presetClass="entr" presetSubtype="2" repeatCount="5000" fill="hold" grpId="0" nodeType="with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wipe(right)">
                                      <p:cBhvr>
                                        <p:cTn id="21" dur="500"/>
                                        <p:tgtEl>
                                          <p:spTgt spid="120"/>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500"/>
                                        <p:tgtEl>
                                          <p:spTgt spid="122"/>
                                        </p:tgtEl>
                                      </p:cBhvr>
                                    </p:animEffect>
                                  </p:childTnLst>
                                </p:cTn>
                              </p:par>
                              <p:par>
                                <p:cTn id="32" presetID="10" presetClass="entr" presetSubtype="0" fill="hold" nodeType="withEffect">
                                  <p:stCondLst>
                                    <p:cond delay="0"/>
                                  </p:stCondLst>
                                  <p:childTnLst>
                                    <p:set>
                                      <p:cBhvr>
                                        <p:cTn id="33" dur="1" fill="hold">
                                          <p:stCondLst>
                                            <p:cond delay="0"/>
                                          </p:stCondLst>
                                        </p:cTn>
                                        <p:tgtEl>
                                          <p:spTgt spid="123"/>
                                        </p:tgtEl>
                                        <p:attrNameLst>
                                          <p:attrName>style.visibility</p:attrName>
                                        </p:attrNameLst>
                                      </p:cBhvr>
                                      <p:to>
                                        <p:strVal val="visible"/>
                                      </p:to>
                                    </p:set>
                                    <p:animEffect transition="in" filter="fade">
                                      <p:cBhvr>
                                        <p:cTn id="34" dur="500"/>
                                        <p:tgtEl>
                                          <p:spTgt spid="1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500"/>
                                        <p:tgtEl>
                                          <p:spTgt spid="1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fade">
                                      <p:cBhvr>
                                        <p:cTn id="4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82" grpId="0"/>
      <p:bldP spid="119" grpId="0" animBg="1"/>
      <p:bldP spid="120" grpId="0" animBg="1"/>
      <p:bldP spid="121" grpId="0"/>
      <p:bldP spid="122" grpId="0"/>
      <p:bldP spid="126" grpId="0"/>
    </p:bldLst>
  </p:timing>
  <p:extLst>
    <p:ext uri="{E180D4A7-C9FB-4DFB-919C-405C955672EB}">
      <p14:showEvtLst xmlns:p14="http://schemas.microsoft.com/office/powerpoint/2010/main">
        <p14:playEvt time="114" objId="3"/>
        <p14:stopEvt time="42284"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D3925B-BEBF-49D2-BA3F-0FA21B102820}"/>
              </a:ext>
            </a:extLst>
          </p:cNvPr>
          <p:cNvSpPr>
            <a:spLocks noGrp="1"/>
          </p:cNvSpPr>
          <p:nvPr>
            <p:ph type="title"/>
          </p:nvPr>
        </p:nvSpPr>
        <p:spPr/>
        <p:txBody>
          <a:bodyPr/>
          <a:lstStyle/>
          <a:p>
            <a:r>
              <a:rPr lang="fr-FR" dirty="0"/>
              <a:t>RX suffers</a:t>
            </a:r>
            <a:endParaRPr lang="en-US" dirty="0"/>
          </a:p>
        </p:txBody>
      </p:sp>
      <p:sp>
        <p:nvSpPr>
          <p:cNvPr id="4" name="灯片编号占位符 3">
            <a:extLst>
              <a:ext uri="{FF2B5EF4-FFF2-40B4-BE49-F238E27FC236}">
                <a16:creationId xmlns:a16="http://schemas.microsoft.com/office/drawing/2014/main" id="{0EA31386-CC87-40F8-9FAC-2FD012A23F89}"/>
              </a:ext>
            </a:extLst>
          </p:cNvPr>
          <p:cNvSpPr>
            <a:spLocks noGrp="1"/>
          </p:cNvSpPr>
          <p:nvPr>
            <p:ph type="sldNum" sz="quarter" idx="12"/>
          </p:nvPr>
        </p:nvSpPr>
        <p:spPr/>
        <p:txBody>
          <a:bodyPr/>
          <a:lstStyle/>
          <a:p>
            <a:fld id="{BB86FE79-B0DA-433D-A67F-F5D6BFD13937}" type="slidenum">
              <a:rPr lang="en-US" smtClean="0"/>
              <a:pPr/>
              <a:t>22</a:t>
            </a:fld>
            <a:endParaRPr lang="en-US" dirty="0"/>
          </a:p>
        </p:txBody>
      </p:sp>
      <mc:AlternateContent xmlns:mc="http://schemas.openxmlformats.org/markup-compatibility/2006" xmlns:a14="http://schemas.microsoft.com/office/drawing/2010/main">
        <mc:Choice Requires="a14">
          <p:sp>
            <p:nvSpPr>
              <p:cNvPr id="27" name="TextBox 47">
                <a:extLst>
                  <a:ext uri="{FF2B5EF4-FFF2-40B4-BE49-F238E27FC236}">
                    <a16:creationId xmlns:a16="http://schemas.microsoft.com/office/drawing/2014/main" id="{036F65D6-A3EC-4324-B748-DE2DD2CF4F97}"/>
                  </a:ext>
                </a:extLst>
              </p:cNvPr>
              <p:cNvSpPr txBox="1"/>
              <p:nvPr/>
            </p:nvSpPr>
            <p:spPr>
              <a:xfrm>
                <a:off x="9381408" y="5433436"/>
                <a:ext cx="1337226" cy="523220"/>
              </a:xfrm>
              <a:prstGeom prst="rect">
                <a:avLst/>
              </a:prstGeom>
              <a:noFill/>
            </p:spPr>
            <p:txBody>
              <a:bodyPr wrap="none" rtlCol="0">
                <a:spAutoFit/>
              </a:bodyPr>
              <a:lstStyle/>
              <a:p>
                <a14:m>
                  <m:oMath xmlns:m="http://schemas.openxmlformats.org/officeDocument/2006/math">
                    <m:r>
                      <a:rPr lang="en-US" sz="2400" b="1" i="1" smtClean="0">
                        <a:latin typeface="Cambria Math" panose="02040503050406030204" pitchFamily="18" charset="0"/>
                      </a:rPr>
                      <m:t>𝒇</m:t>
                    </m:r>
                  </m:oMath>
                </a14:m>
                <a:r>
                  <a:rPr lang="en-US" sz="2800" dirty="0">
                    <a:latin typeface="Arial" panose="020B0604020202020204" pitchFamily="34" charset="0"/>
                    <a:cs typeface="Arial" panose="020B0604020202020204" pitchFamily="34" charset="0"/>
                  </a:rPr>
                  <a:t>(MHz)</a:t>
                </a:r>
              </a:p>
            </p:txBody>
          </p:sp>
        </mc:Choice>
        <mc:Fallback xmlns="">
          <p:sp>
            <p:nvSpPr>
              <p:cNvPr id="27" name="TextBox 47">
                <a:extLst>
                  <a:ext uri="{FF2B5EF4-FFF2-40B4-BE49-F238E27FC236}">
                    <a16:creationId xmlns:a16="http://schemas.microsoft.com/office/drawing/2014/main" id="{036F65D6-A3EC-4324-B748-DE2DD2CF4F97}"/>
                  </a:ext>
                </a:extLst>
              </p:cNvPr>
              <p:cNvSpPr txBox="1">
                <a:spLocks noRot="1" noChangeAspect="1" noMove="1" noResize="1" noEditPoints="1" noAdjustHandles="1" noChangeArrowheads="1" noChangeShapeType="1" noTextEdit="1"/>
              </p:cNvSpPr>
              <p:nvPr/>
            </p:nvSpPr>
            <p:spPr>
              <a:xfrm>
                <a:off x="9381408" y="5433436"/>
                <a:ext cx="1337226" cy="523220"/>
              </a:xfrm>
              <a:prstGeom prst="rect">
                <a:avLst/>
              </a:prstGeom>
              <a:blipFill>
                <a:blip r:embed="rId7"/>
                <a:stretch>
                  <a:fillRect t="-11628" r="-6393" b="-31395"/>
                </a:stretch>
              </a:blipFill>
            </p:spPr>
            <p:txBody>
              <a:bodyPr/>
              <a:lstStyle/>
              <a:p>
                <a:r>
                  <a:rPr lang="en-US">
                    <a:noFill/>
                  </a:rPr>
                  <a:t> </a:t>
                </a:r>
              </a:p>
            </p:txBody>
          </p:sp>
        </mc:Fallback>
      </mc:AlternateContent>
      <p:sp>
        <p:nvSpPr>
          <p:cNvPr id="37" name="矩形 36">
            <a:extLst>
              <a:ext uri="{FF2B5EF4-FFF2-40B4-BE49-F238E27FC236}">
                <a16:creationId xmlns:a16="http://schemas.microsoft.com/office/drawing/2014/main" id="{292C204C-6953-44E5-9107-8F10BF495CE5}"/>
              </a:ext>
            </a:extLst>
          </p:cNvPr>
          <p:cNvSpPr/>
          <p:nvPr/>
        </p:nvSpPr>
        <p:spPr>
          <a:xfrm>
            <a:off x="4292849" y="1720574"/>
            <a:ext cx="3592651" cy="461665"/>
          </a:xfrm>
          <a:prstGeom prst="rect">
            <a:avLst/>
          </a:prstGeom>
        </p:spPr>
        <p:txBody>
          <a:bodyPr wrap="none">
            <a:spAutoFit/>
          </a:bodyPr>
          <a:lstStyle/>
          <a:p>
            <a:pPr algn="ctr"/>
            <a:r>
              <a:rPr lang="en-US" sz="2400" dirty="0"/>
              <a:t>Coil frequency response</a:t>
            </a:r>
            <a:r>
              <a:rPr lang="zh-CN" altLang="en-US" sz="2400" dirty="0"/>
              <a:t> </a:t>
            </a:r>
            <a:endParaRPr lang="en-US" sz="2400" dirty="0"/>
          </a:p>
        </p:txBody>
      </p:sp>
      <p:sp>
        <p:nvSpPr>
          <p:cNvPr id="5" name="任意多边形: 形状 40">
            <a:extLst>
              <a:ext uri="{FF2B5EF4-FFF2-40B4-BE49-F238E27FC236}">
                <a16:creationId xmlns:a16="http://schemas.microsoft.com/office/drawing/2014/main" id="{60B072FE-89BE-462B-993E-0CF2810A723F}"/>
              </a:ext>
            </a:extLst>
          </p:cNvPr>
          <p:cNvSpPr/>
          <p:nvPr/>
        </p:nvSpPr>
        <p:spPr>
          <a:xfrm>
            <a:off x="4924137" y="2783074"/>
            <a:ext cx="2357023" cy="2599495"/>
          </a:xfrm>
          <a:custGeom>
            <a:avLst/>
            <a:gdLst>
              <a:gd name="connsiteX0" fmla="*/ 0 w 4133850"/>
              <a:gd name="connsiteY0" fmla="*/ 2974222 h 2974222"/>
              <a:gd name="connsiteX1" fmla="*/ 13780 w 4133850"/>
              <a:gd name="connsiteY1" fmla="*/ 2972272 h 2974222"/>
              <a:gd name="connsiteX2" fmla="*/ 27560 w 4133850"/>
              <a:gd name="connsiteY2" fmla="*/ 2970297 h 2974222"/>
              <a:gd name="connsiteX3" fmla="*/ 41338 w 4133850"/>
              <a:gd name="connsiteY3" fmla="*/ 2968295 h 2974222"/>
              <a:gd name="connsiteX4" fmla="*/ 55118 w 4133850"/>
              <a:gd name="connsiteY4" fmla="*/ 2966266 h 2974222"/>
              <a:gd name="connsiteX5" fmla="*/ 68898 w 4133850"/>
              <a:gd name="connsiteY5" fmla="*/ 2964209 h 2974222"/>
              <a:gd name="connsiteX6" fmla="*/ 82678 w 4133850"/>
              <a:gd name="connsiteY6" fmla="*/ 2962124 h 2974222"/>
              <a:gd name="connsiteX7" fmla="*/ 96456 w 4133850"/>
              <a:gd name="connsiteY7" fmla="*/ 2960010 h 2974222"/>
              <a:gd name="connsiteX8" fmla="*/ 110236 w 4133850"/>
              <a:gd name="connsiteY8" fmla="*/ 2957867 h 2974222"/>
              <a:gd name="connsiteX9" fmla="*/ 124015 w 4133850"/>
              <a:gd name="connsiteY9" fmla="*/ 2955694 h 2974222"/>
              <a:gd name="connsiteX10" fmla="*/ 137795 w 4133850"/>
              <a:gd name="connsiteY10" fmla="*/ 2953490 h 2974222"/>
              <a:gd name="connsiteX11" fmla="*/ 151574 w 4133850"/>
              <a:gd name="connsiteY11" fmla="*/ 2951256 h 2974222"/>
              <a:gd name="connsiteX12" fmla="*/ 165354 w 4133850"/>
              <a:gd name="connsiteY12" fmla="*/ 2948989 h 2974222"/>
              <a:gd name="connsiteX13" fmla="*/ 179134 w 4133850"/>
              <a:gd name="connsiteY13" fmla="*/ 2946688 h 2974222"/>
              <a:gd name="connsiteX14" fmla="*/ 192914 w 4133850"/>
              <a:gd name="connsiteY14" fmla="*/ 2944356 h 2974222"/>
              <a:gd name="connsiteX15" fmla="*/ 206692 w 4133850"/>
              <a:gd name="connsiteY15" fmla="*/ 2941989 h 2974222"/>
              <a:gd name="connsiteX16" fmla="*/ 220471 w 4133850"/>
              <a:gd name="connsiteY16" fmla="*/ 2939588 h 2974222"/>
              <a:gd name="connsiteX17" fmla="*/ 234251 w 4133850"/>
              <a:gd name="connsiteY17" fmla="*/ 2937150 h 2974222"/>
              <a:gd name="connsiteX18" fmla="*/ 248031 w 4133850"/>
              <a:gd name="connsiteY18" fmla="*/ 2934677 h 2974222"/>
              <a:gd name="connsiteX19" fmla="*/ 261810 w 4133850"/>
              <a:gd name="connsiteY19" fmla="*/ 2932166 h 2974222"/>
              <a:gd name="connsiteX20" fmla="*/ 275590 w 4133850"/>
              <a:gd name="connsiteY20" fmla="*/ 2929617 h 2974222"/>
              <a:gd name="connsiteX21" fmla="*/ 289369 w 4133850"/>
              <a:gd name="connsiteY21" fmla="*/ 2927029 h 2974222"/>
              <a:gd name="connsiteX22" fmla="*/ 303149 w 4133850"/>
              <a:gd name="connsiteY22" fmla="*/ 2924402 h 2974222"/>
              <a:gd name="connsiteX23" fmla="*/ 316928 w 4133850"/>
              <a:gd name="connsiteY23" fmla="*/ 2921733 h 2974222"/>
              <a:gd name="connsiteX24" fmla="*/ 330708 w 4133850"/>
              <a:gd name="connsiteY24" fmla="*/ 2919023 h 2974222"/>
              <a:gd name="connsiteX25" fmla="*/ 344488 w 4133850"/>
              <a:gd name="connsiteY25" fmla="*/ 2916271 h 2974222"/>
              <a:gd name="connsiteX26" fmla="*/ 358268 w 4133850"/>
              <a:gd name="connsiteY26" fmla="*/ 2913475 h 2974222"/>
              <a:gd name="connsiteX27" fmla="*/ 372047 w 4133850"/>
              <a:gd name="connsiteY27" fmla="*/ 2910634 h 2974222"/>
              <a:gd name="connsiteX28" fmla="*/ 385825 w 4133850"/>
              <a:gd name="connsiteY28" fmla="*/ 2907747 h 2974222"/>
              <a:gd name="connsiteX29" fmla="*/ 399605 w 4133850"/>
              <a:gd name="connsiteY29" fmla="*/ 2904815 h 2974222"/>
              <a:gd name="connsiteX30" fmla="*/ 413385 w 4133850"/>
              <a:gd name="connsiteY30" fmla="*/ 2901833 h 2974222"/>
              <a:gd name="connsiteX31" fmla="*/ 427165 w 4133850"/>
              <a:gd name="connsiteY31" fmla="*/ 2898803 h 2974222"/>
              <a:gd name="connsiteX32" fmla="*/ 440944 w 4133850"/>
              <a:gd name="connsiteY32" fmla="*/ 2895722 h 2974222"/>
              <a:gd name="connsiteX33" fmla="*/ 454723 w 4133850"/>
              <a:gd name="connsiteY33" fmla="*/ 2892589 h 2974222"/>
              <a:gd name="connsiteX34" fmla="*/ 468503 w 4133850"/>
              <a:gd name="connsiteY34" fmla="*/ 2889404 h 2974222"/>
              <a:gd name="connsiteX35" fmla="*/ 482283 w 4133850"/>
              <a:gd name="connsiteY35" fmla="*/ 2886165 h 2974222"/>
              <a:gd name="connsiteX36" fmla="*/ 496061 w 4133850"/>
              <a:gd name="connsiteY36" fmla="*/ 2882869 h 2974222"/>
              <a:gd name="connsiteX37" fmla="*/ 509841 w 4133850"/>
              <a:gd name="connsiteY37" fmla="*/ 2879517 h 2974222"/>
              <a:gd name="connsiteX38" fmla="*/ 523622 w 4133850"/>
              <a:gd name="connsiteY38" fmla="*/ 2876106 h 2974222"/>
              <a:gd name="connsiteX39" fmla="*/ 537401 w 4133850"/>
              <a:gd name="connsiteY39" fmla="*/ 2872634 h 2974222"/>
              <a:gd name="connsiteX40" fmla="*/ 551179 w 4133850"/>
              <a:gd name="connsiteY40" fmla="*/ 2869101 h 2974222"/>
              <a:gd name="connsiteX41" fmla="*/ 564959 w 4133850"/>
              <a:gd name="connsiteY41" fmla="*/ 2865506 h 2974222"/>
              <a:gd name="connsiteX42" fmla="*/ 578739 w 4133850"/>
              <a:gd name="connsiteY42" fmla="*/ 2861844 h 2974222"/>
              <a:gd name="connsiteX43" fmla="*/ 592519 w 4133850"/>
              <a:gd name="connsiteY43" fmla="*/ 2858116 h 2974222"/>
              <a:gd name="connsiteX44" fmla="*/ 606298 w 4133850"/>
              <a:gd name="connsiteY44" fmla="*/ 2854320 h 2974222"/>
              <a:gd name="connsiteX45" fmla="*/ 620078 w 4133850"/>
              <a:gd name="connsiteY45" fmla="*/ 2850452 h 2974222"/>
              <a:gd name="connsiteX46" fmla="*/ 633857 w 4133850"/>
              <a:gd name="connsiteY46" fmla="*/ 2846512 h 2974222"/>
              <a:gd name="connsiteX47" fmla="*/ 647637 w 4133850"/>
              <a:gd name="connsiteY47" fmla="*/ 2842497 h 2974222"/>
              <a:gd name="connsiteX48" fmla="*/ 661415 w 4133850"/>
              <a:gd name="connsiteY48" fmla="*/ 2838406 h 2974222"/>
              <a:gd name="connsiteX49" fmla="*/ 675195 w 4133850"/>
              <a:gd name="connsiteY49" fmla="*/ 2834236 h 2974222"/>
              <a:gd name="connsiteX50" fmla="*/ 688975 w 4133850"/>
              <a:gd name="connsiteY50" fmla="*/ 2829985 h 2974222"/>
              <a:gd name="connsiteX51" fmla="*/ 702755 w 4133850"/>
              <a:gd name="connsiteY51" fmla="*/ 2825650 h 2974222"/>
              <a:gd name="connsiteX52" fmla="*/ 716534 w 4133850"/>
              <a:gd name="connsiteY52" fmla="*/ 2821229 h 2974222"/>
              <a:gd name="connsiteX53" fmla="*/ 730313 w 4133850"/>
              <a:gd name="connsiteY53" fmla="*/ 2816720 h 2974222"/>
              <a:gd name="connsiteX54" fmla="*/ 744093 w 4133850"/>
              <a:gd name="connsiteY54" fmla="*/ 2812119 h 2974222"/>
              <a:gd name="connsiteX55" fmla="*/ 757873 w 4133850"/>
              <a:gd name="connsiteY55" fmla="*/ 2807424 h 2974222"/>
              <a:gd name="connsiteX56" fmla="*/ 771653 w 4133850"/>
              <a:gd name="connsiteY56" fmla="*/ 2802633 h 2974222"/>
              <a:gd name="connsiteX57" fmla="*/ 785432 w 4133850"/>
              <a:gd name="connsiteY57" fmla="*/ 2797741 h 2974222"/>
              <a:gd name="connsiteX58" fmla="*/ 799211 w 4133850"/>
              <a:gd name="connsiteY58" fmla="*/ 2792747 h 2974222"/>
              <a:gd name="connsiteX59" fmla="*/ 812991 w 4133850"/>
              <a:gd name="connsiteY59" fmla="*/ 2787647 h 2974222"/>
              <a:gd name="connsiteX60" fmla="*/ 826770 w 4133850"/>
              <a:gd name="connsiteY60" fmla="*/ 2782436 h 2974222"/>
              <a:gd name="connsiteX61" fmla="*/ 840549 w 4133850"/>
              <a:gd name="connsiteY61" fmla="*/ 2777112 h 2974222"/>
              <a:gd name="connsiteX62" fmla="*/ 854329 w 4133850"/>
              <a:gd name="connsiteY62" fmla="*/ 2771671 h 2974222"/>
              <a:gd name="connsiteX63" fmla="*/ 868109 w 4133850"/>
              <a:gd name="connsiteY63" fmla="*/ 2766111 h 2974222"/>
              <a:gd name="connsiteX64" fmla="*/ 881888 w 4133850"/>
              <a:gd name="connsiteY64" fmla="*/ 2760424 h 2974222"/>
              <a:gd name="connsiteX65" fmla="*/ 895667 w 4133850"/>
              <a:gd name="connsiteY65" fmla="*/ 2754610 h 2974222"/>
              <a:gd name="connsiteX66" fmla="*/ 909447 w 4133850"/>
              <a:gd name="connsiteY66" fmla="*/ 2748662 h 2974222"/>
              <a:gd name="connsiteX67" fmla="*/ 923227 w 4133850"/>
              <a:gd name="connsiteY67" fmla="*/ 2742576 h 2974222"/>
              <a:gd name="connsiteX68" fmla="*/ 937007 w 4133850"/>
              <a:gd name="connsiteY68" fmla="*/ 2736347 h 2974222"/>
              <a:gd name="connsiteX69" fmla="*/ 950785 w 4133850"/>
              <a:gd name="connsiteY69" fmla="*/ 2729971 h 2974222"/>
              <a:gd name="connsiteX70" fmla="*/ 964564 w 4133850"/>
              <a:gd name="connsiteY70" fmla="*/ 2723442 h 2974222"/>
              <a:gd name="connsiteX71" fmla="*/ 978344 w 4133850"/>
              <a:gd name="connsiteY71" fmla="*/ 2716755 h 2974222"/>
              <a:gd name="connsiteX72" fmla="*/ 992124 w 4133850"/>
              <a:gd name="connsiteY72" fmla="*/ 2709904 h 2974222"/>
              <a:gd name="connsiteX73" fmla="*/ 1005903 w 4133850"/>
              <a:gd name="connsiteY73" fmla="*/ 2702882 h 2974222"/>
              <a:gd name="connsiteX74" fmla="*/ 1019683 w 4133850"/>
              <a:gd name="connsiteY74" fmla="*/ 2695684 h 2974222"/>
              <a:gd name="connsiteX75" fmla="*/ 1033463 w 4133850"/>
              <a:gd name="connsiteY75" fmla="*/ 2688303 h 2974222"/>
              <a:gd name="connsiteX76" fmla="*/ 1047242 w 4133850"/>
              <a:gd name="connsiteY76" fmla="*/ 2680732 h 2974222"/>
              <a:gd name="connsiteX77" fmla="*/ 1061022 w 4133850"/>
              <a:gd name="connsiteY77" fmla="*/ 2672964 h 2974222"/>
              <a:gd name="connsiteX78" fmla="*/ 1074801 w 4133850"/>
              <a:gd name="connsiteY78" fmla="*/ 2664990 h 2974222"/>
              <a:gd name="connsiteX79" fmla="*/ 1088581 w 4133850"/>
              <a:gd name="connsiteY79" fmla="*/ 2656805 h 2974222"/>
              <a:gd name="connsiteX80" fmla="*/ 1102361 w 4133850"/>
              <a:gd name="connsiteY80" fmla="*/ 2648397 h 2974222"/>
              <a:gd name="connsiteX81" fmla="*/ 1116141 w 4133850"/>
              <a:gd name="connsiteY81" fmla="*/ 2639759 h 2974222"/>
              <a:gd name="connsiteX82" fmla="*/ 1129918 w 4133850"/>
              <a:gd name="connsiteY82" fmla="*/ 2630880 h 2974222"/>
              <a:gd name="connsiteX83" fmla="*/ 1143698 w 4133850"/>
              <a:gd name="connsiteY83" fmla="*/ 2621753 h 2974222"/>
              <a:gd name="connsiteX84" fmla="*/ 1157478 w 4133850"/>
              <a:gd name="connsiteY84" fmla="*/ 2612366 h 2974222"/>
              <a:gd name="connsiteX85" fmla="*/ 1171258 w 4133850"/>
              <a:gd name="connsiteY85" fmla="*/ 2602706 h 2974222"/>
              <a:gd name="connsiteX86" fmla="*/ 1185037 w 4133850"/>
              <a:gd name="connsiteY86" fmla="*/ 2592765 h 2974222"/>
              <a:gd name="connsiteX87" fmla="*/ 1198817 w 4133850"/>
              <a:gd name="connsiteY87" fmla="*/ 2582528 h 2974222"/>
              <a:gd name="connsiteX88" fmla="*/ 1212596 w 4133850"/>
              <a:gd name="connsiteY88" fmla="*/ 2571983 h 2974222"/>
              <a:gd name="connsiteX89" fmla="*/ 1226376 w 4133850"/>
              <a:gd name="connsiteY89" fmla="*/ 2561116 h 2974222"/>
              <a:gd name="connsiteX90" fmla="*/ 1240155 w 4133850"/>
              <a:gd name="connsiteY90" fmla="*/ 2549912 h 2974222"/>
              <a:gd name="connsiteX91" fmla="*/ 1253934 w 4133850"/>
              <a:gd name="connsiteY91" fmla="*/ 2538357 h 2974222"/>
              <a:gd name="connsiteX92" fmla="*/ 1267714 w 4133850"/>
              <a:gd name="connsiteY92" fmla="*/ 2526433 h 2974222"/>
              <a:gd name="connsiteX93" fmla="*/ 1281493 w 4133850"/>
              <a:gd name="connsiteY93" fmla="*/ 2514124 h 2974222"/>
              <a:gd name="connsiteX94" fmla="*/ 1295272 w 4133850"/>
              <a:gd name="connsiteY94" fmla="*/ 2501411 h 2974222"/>
              <a:gd name="connsiteX95" fmla="*/ 1309052 w 4133850"/>
              <a:gd name="connsiteY95" fmla="*/ 2488274 h 2974222"/>
              <a:gd name="connsiteX96" fmla="*/ 1322832 w 4133850"/>
              <a:gd name="connsiteY96" fmla="*/ 2474693 h 2974222"/>
              <a:gd name="connsiteX97" fmla="*/ 1336612 w 4133850"/>
              <a:gd name="connsiteY97" fmla="*/ 2460645 h 2974222"/>
              <a:gd name="connsiteX98" fmla="*/ 1350391 w 4133850"/>
              <a:gd name="connsiteY98" fmla="*/ 2446108 h 2974222"/>
              <a:gd name="connsiteX99" fmla="*/ 1364171 w 4133850"/>
              <a:gd name="connsiteY99" fmla="*/ 2431056 h 2974222"/>
              <a:gd name="connsiteX100" fmla="*/ 1377950 w 4133850"/>
              <a:gd name="connsiteY100" fmla="*/ 2415460 h 2974222"/>
              <a:gd name="connsiteX101" fmla="*/ 1391730 w 4133850"/>
              <a:gd name="connsiteY101" fmla="*/ 2399295 h 2974222"/>
              <a:gd name="connsiteX102" fmla="*/ 1405510 w 4133850"/>
              <a:gd name="connsiteY102" fmla="*/ 2382529 h 2974222"/>
              <a:gd name="connsiteX103" fmla="*/ 1419288 w 4133850"/>
              <a:gd name="connsiteY103" fmla="*/ 2365129 h 2974222"/>
              <a:gd name="connsiteX104" fmla="*/ 1433068 w 4133850"/>
              <a:gd name="connsiteY104" fmla="*/ 2347061 h 2974222"/>
              <a:gd name="connsiteX105" fmla="*/ 1446848 w 4133850"/>
              <a:gd name="connsiteY105" fmla="*/ 2328288 h 2974222"/>
              <a:gd name="connsiteX106" fmla="*/ 1460627 w 4133850"/>
              <a:gd name="connsiteY106" fmla="*/ 2308769 h 2974222"/>
              <a:gd name="connsiteX107" fmla="*/ 1474406 w 4133850"/>
              <a:gd name="connsiteY107" fmla="*/ 2288461 h 2974222"/>
              <a:gd name="connsiteX108" fmla="*/ 1488186 w 4133850"/>
              <a:gd name="connsiteY108" fmla="*/ 2267320 h 2974222"/>
              <a:gd name="connsiteX109" fmla="*/ 1501966 w 4133850"/>
              <a:gd name="connsiteY109" fmla="*/ 2245295 h 2974222"/>
              <a:gd name="connsiteX110" fmla="*/ 1515746 w 4133850"/>
              <a:gd name="connsiteY110" fmla="*/ 2222334 h 2974222"/>
              <a:gd name="connsiteX111" fmla="*/ 1529525 w 4133850"/>
              <a:gd name="connsiteY111" fmla="*/ 2198380 h 2974222"/>
              <a:gd name="connsiteX112" fmla="*/ 1543304 w 4133850"/>
              <a:gd name="connsiteY112" fmla="*/ 2173373 h 2974222"/>
              <a:gd name="connsiteX113" fmla="*/ 1557083 w 4133850"/>
              <a:gd name="connsiteY113" fmla="*/ 2147246 h 2974222"/>
              <a:gd name="connsiteX114" fmla="*/ 1570863 w 4133850"/>
              <a:gd name="connsiteY114" fmla="*/ 2119929 h 2974222"/>
              <a:gd name="connsiteX115" fmla="*/ 1584642 w 4133850"/>
              <a:gd name="connsiteY115" fmla="*/ 2091346 h 2974222"/>
              <a:gd name="connsiteX116" fmla="*/ 1598422 w 4133850"/>
              <a:gd name="connsiteY116" fmla="*/ 2061417 h 2974222"/>
              <a:gd name="connsiteX117" fmla="*/ 1612202 w 4133850"/>
              <a:gd name="connsiteY117" fmla="*/ 2030053 h 2974222"/>
              <a:gd name="connsiteX118" fmla="*/ 1625981 w 4133850"/>
              <a:gd name="connsiteY118" fmla="*/ 1997161 h 2974222"/>
              <a:gd name="connsiteX119" fmla="*/ 1639760 w 4133850"/>
              <a:gd name="connsiteY119" fmla="*/ 1962641 h 2974222"/>
              <a:gd name="connsiteX120" fmla="*/ 1653540 w 4133850"/>
              <a:gd name="connsiteY120" fmla="*/ 1926383 h 2974222"/>
              <a:gd name="connsiteX121" fmla="*/ 1667320 w 4133850"/>
              <a:gd name="connsiteY121" fmla="*/ 1888273 h 2974222"/>
              <a:gd name="connsiteX122" fmla="*/ 1681100 w 4133850"/>
              <a:gd name="connsiteY122" fmla="*/ 1848187 h 2974222"/>
              <a:gd name="connsiteX123" fmla="*/ 1694878 w 4133850"/>
              <a:gd name="connsiteY123" fmla="*/ 1805994 h 2974222"/>
              <a:gd name="connsiteX124" fmla="*/ 1708657 w 4133850"/>
              <a:gd name="connsiteY124" fmla="*/ 1761557 h 2974222"/>
              <a:gd name="connsiteX125" fmla="*/ 1722437 w 4133850"/>
              <a:gd name="connsiteY125" fmla="*/ 1714728 h 2974222"/>
              <a:gd name="connsiteX126" fmla="*/ 1736217 w 4133850"/>
              <a:gd name="connsiteY126" fmla="*/ 1665355 h 2974222"/>
              <a:gd name="connsiteX127" fmla="*/ 1749997 w 4133850"/>
              <a:gd name="connsiteY127" fmla="*/ 1613280 h 2974222"/>
              <a:gd name="connsiteX128" fmla="*/ 1763776 w 4133850"/>
              <a:gd name="connsiteY128" fmla="*/ 1558341 h 2974222"/>
              <a:gd name="connsiteX129" fmla="*/ 1777556 w 4133850"/>
              <a:gd name="connsiteY129" fmla="*/ 1500379 h 2974222"/>
              <a:gd name="connsiteX130" fmla="*/ 1791335 w 4133850"/>
              <a:gd name="connsiteY130" fmla="*/ 1439235 h 2974222"/>
              <a:gd name="connsiteX131" fmla="*/ 1805115 w 4133850"/>
              <a:gd name="connsiteY131" fmla="*/ 1374762 h 2974222"/>
              <a:gd name="connsiteX132" fmla="*/ 1818894 w 4133850"/>
              <a:gd name="connsiteY132" fmla="*/ 1306830 h 2974222"/>
              <a:gd name="connsiteX133" fmla="*/ 1832673 w 4133850"/>
              <a:gd name="connsiteY133" fmla="*/ 1235339 h 2974222"/>
              <a:gd name="connsiteX134" fmla="*/ 1846454 w 4133850"/>
              <a:gd name="connsiteY134" fmla="*/ 1160234 h 2974222"/>
              <a:gd name="connsiteX135" fmla="*/ 1860232 w 4133850"/>
              <a:gd name="connsiteY135" fmla="*/ 1081517 h 2974222"/>
              <a:gd name="connsiteX136" fmla="*/ 1874012 w 4133850"/>
              <a:gd name="connsiteY136" fmla="*/ 999282 h 2974222"/>
              <a:gd name="connsiteX137" fmla="*/ 1887791 w 4133850"/>
              <a:gd name="connsiteY137" fmla="*/ 913735 h 2974222"/>
              <a:gd name="connsiteX138" fmla="*/ 1901571 w 4133850"/>
              <a:gd name="connsiteY138" fmla="*/ 825233 h 2974222"/>
              <a:gd name="connsiteX139" fmla="*/ 1915351 w 4133850"/>
              <a:gd name="connsiteY139" fmla="*/ 734324 h 2974222"/>
              <a:gd name="connsiteX140" fmla="*/ 1929130 w 4133850"/>
              <a:gd name="connsiteY140" fmla="*/ 641794 h 2974222"/>
              <a:gd name="connsiteX141" fmla="*/ 1942910 w 4133850"/>
              <a:gd name="connsiteY141" fmla="*/ 548704 h 2974222"/>
              <a:gd name="connsiteX142" fmla="*/ 1956689 w 4133850"/>
              <a:gd name="connsiteY142" fmla="*/ 456438 h 2974222"/>
              <a:gd name="connsiteX143" fmla="*/ 1970469 w 4133850"/>
              <a:gd name="connsiteY143" fmla="*/ 366714 h 2974222"/>
              <a:gd name="connsiteX144" fmla="*/ 1984247 w 4133850"/>
              <a:gd name="connsiteY144" fmla="*/ 281584 h 2974222"/>
              <a:gd name="connsiteX145" fmla="*/ 1998027 w 4133850"/>
              <a:gd name="connsiteY145" fmla="*/ 203380 h 2974222"/>
              <a:gd name="connsiteX146" fmla="*/ 2011807 w 4133850"/>
              <a:gd name="connsiteY146" fmla="*/ 134609 h 2974222"/>
              <a:gd name="connsiteX147" fmla="*/ 2025587 w 4133850"/>
              <a:gd name="connsiteY147" fmla="*/ 77798 h 2974222"/>
              <a:gd name="connsiteX148" fmla="*/ 2039365 w 4133850"/>
              <a:gd name="connsiteY148" fmla="*/ 35273 h 2974222"/>
              <a:gd name="connsiteX149" fmla="*/ 2053145 w 4133850"/>
              <a:gd name="connsiteY149" fmla="*/ 8927 h 2974222"/>
              <a:gd name="connsiteX150" fmla="*/ 2066925 w 4133850"/>
              <a:gd name="connsiteY150" fmla="*/ 0 h 2974222"/>
              <a:gd name="connsiteX151" fmla="*/ 2080705 w 4133850"/>
              <a:gd name="connsiteY151" fmla="*/ 8927 h 2974222"/>
              <a:gd name="connsiteX152" fmla="*/ 2094485 w 4133850"/>
              <a:gd name="connsiteY152" fmla="*/ 35273 h 2974222"/>
              <a:gd name="connsiteX153" fmla="*/ 2108264 w 4133850"/>
              <a:gd name="connsiteY153" fmla="*/ 77798 h 2974222"/>
              <a:gd name="connsiteX154" fmla="*/ 2122044 w 4133850"/>
              <a:gd name="connsiteY154" fmla="*/ 134609 h 2974222"/>
              <a:gd name="connsiteX155" fmla="*/ 2135823 w 4133850"/>
              <a:gd name="connsiteY155" fmla="*/ 203380 h 2974222"/>
              <a:gd name="connsiteX156" fmla="*/ 2149603 w 4133850"/>
              <a:gd name="connsiteY156" fmla="*/ 281584 h 2974222"/>
              <a:gd name="connsiteX157" fmla="*/ 2163381 w 4133850"/>
              <a:gd name="connsiteY157" fmla="*/ 366714 h 2974222"/>
              <a:gd name="connsiteX158" fmla="*/ 2177161 w 4133850"/>
              <a:gd name="connsiteY158" fmla="*/ 456438 h 2974222"/>
              <a:gd name="connsiteX159" fmla="*/ 2190941 w 4133850"/>
              <a:gd name="connsiteY159" fmla="*/ 548704 h 2974222"/>
              <a:gd name="connsiteX160" fmla="*/ 2204720 w 4133850"/>
              <a:gd name="connsiteY160" fmla="*/ 641794 h 2974222"/>
              <a:gd name="connsiteX161" fmla="*/ 2218499 w 4133850"/>
              <a:gd name="connsiteY161" fmla="*/ 734324 h 2974222"/>
              <a:gd name="connsiteX162" fmla="*/ 2232279 w 4133850"/>
              <a:gd name="connsiteY162" fmla="*/ 825233 h 2974222"/>
              <a:gd name="connsiteX163" fmla="*/ 2246059 w 4133850"/>
              <a:gd name="connsiteY163" fmla="*/ 913735 h 2974222"/>
              <a:gd name="connsiteX164" fmla="*/ 2259839 w 4133850"/>
              <a:gd name="connsiteY164" fmla="*/ 999282 h 2974222"/>
              <a:gd name="connsiteX165" fmla="*/ 2273618 w 4133850"/>
              <a:gd name="connsiteY165" fmla="*/ 1081517 h 2974222"/>
              <a:gd name="connsiteX166" fmla="*/ 2287397 w 4133850"/>
              <a:gd name="connsiteY166" fmla="*/ 1160234 h 2974222"/>
              <a:gd name="connsiteX167" fmla="*/ 2301177 w 4133850"/>
              <a:gd name="connsiteY167" fmla="*/ 1235339 h 2974222"/>
              <a:gd name="connsiteX168" fmla="*/ 2314956 w 4133850"/>
              <a:gd name="connsiteY168" fmla="*/ 1306830 h 2974222"/>
              <a:gd name="connsiteX169" fmla="*/ 2328735 w 4133850"/>
              <a:gd name="connsiteY169" fmla="*/ 1374762 h 2974222"/>
              <a:gd name="connsiteX170" fmla="*/ 2342515 w 4133850"/>
              <a:gd name="connsiteY170" fmla="*/ 1439235 h 2974222"/>
              <a:gd name="connsiteX171" fmla="*/ 2356295 w 4133850"/>
              <a:gd name="connsiteY171" fmla="*/ 1500379 h 2974222"/>
              <a:gd name="connsiteX172" fmla="*/ 2370074 w 4133850"/>
              <a:gd name="connsiteY172" fmla="*/ 1558341 h 2974222"/>
              <a:gd name="connsiteX173" fmla="*/ 2383853 w 4133850"/>
              <a:gd name="connsiteY173" fmla="*/ 1613280 h 2974222"/>
              <a:gd name="connsiteX174" fmla="*/ 2397633 w 4133850"/>
              <a:gd name="connsiteY174" fmla="*/ 1665355 h 2974222"/>
              <a:gd name="connsiteX175" fmla="*/ 2411413 w 4133850"/>
              <a:gd name="connsiteY175" fmla="*/ 1714728 h 2974222"/>
              <a:gd name="connsiteX176" fmla="*/ 2425193 w 4133850"/>
              <a:gd name="connsiteY176" fmla="*/ 1761557 h 2974222"/>
              <a:gd name="connsiteX177" fmla="*/ 2438972 w 4133850"/>
              <a:gd name="connsiteY177" fmla="*/ 1805994 h 2974222"/>
              <a:gd name="connsiteX178" fmla="*/ 2452750 w 4133850"/>
              <a:gd name="connsiteY178" fmla="*/ 1848187 h 2974222"/>
              <a:gd name="connsiteX179" fmla="*/ 2466530 w 4133850"/>
              <a:gd name="connsiteY179" fmla="*/ 1888273 h 2974222"/>
              <a:gd name="connsiteX180" fmla="*/ 2480310 w 4133850"/>
              <a:gd name="connsiteY180" fmla="*/ 1926383 h 2974222"/>
              <a:gd name="connsiteX181" fmla="*/ 2494090 w 4133850"/>
              <a:gd name="connsiteY181" fmla="*/ 1962641 h 2974222"/>
              <a:gd name="connsiteX182" fmla="*/ 2507869 w 4133850"/>
              <a:gd name="connsiteY182" fmla="*/ 1997161 h 2974222"/>
              <a:gd name="connsiteX183" fmla="*/ 2521649 w 4133850"/>
              <a:gd name="connsiteY183" fmla="*/ 2030053 h 2974222"/>
              <a:gd name="connsiteX184" fmla="*/ 2535429 w 4133850"/>
              <a:gd name="connsiteY184" fmla="*/ 2061417 h 2974222"/>
              <a:gd name="connsiteX185" fmla="*/ 2549208 w 4133850"/>
              <a:gd name="connsiteY185" fmla="*/ 2091346 h 2974222"/>
              <a:gd name="connsiteX186" fmla="*/ 2562987 w 4133850"/>
              <a:gd name="connsiteY186" fmla="*/ 2119929 h 2974222"/>
              <a:gd name="connsiteX187" fmla="*/ 2576766 w 4133850"/>
              <a:gd name="connsiteY187" fmla="*/ 2147246 h 2974222"/>
              <a:gd name="connsiteX188" fmla="*/ 2590547 w 4133850"/>
              <a:gd name="connsiteY188" fmla="*/ 2173373 h 2974222"/>
              <a:gd name="connsiteX189" fmla="*/ 2604326 w 4133850"/>
              <a:gd name="connsiteY189" fmla="*/ 2198380 h 2974222"/>
              <a:gd name="connsiteX190" fmla="*/ 2618105 w 4133850"/>
              <a:gd name="connsiteY190" fmla="*/ 2222334 h 2974222"/>
              <a:gd name="connsiteX191" fmla="*/ 2631884 w 4133850"/>
              <a:gd name="connsiteY191" fmla="*/ 2245295 h 2974222"/>
              <a:gd name="connsiteX192" fmla="*/ 2645664 w 4133850"/>
              <a:gd name="connsiteY192" fmla="*/ 2267320 h 2974222"/>
              <a:gd name="connsiteX193" fmla="*/ 2659444 w 4133850"/>
              <a:gd name="connsiteY193" fmla="*/ 2288461 h 2974222"/>
              <a:gd name="connsiteX194" fmla="*/ 2673223 w 4133850"/>
              <a:gd name="connsiteY194" fmla="*/ 2308769 h 2974222"/>
              <a:gd name="connsiteX195" fmla="*/ 2687003 w 4133850"/>
              <a:gd name="connsiteY195" fmla="*/ 2328288 h 2974222"/>
              <a:gd name="connsiteX196" fmla="*/ 2700782 w 4133850"/>
              <a:gd name="connsiteY196" fmla="*/ 2347061 h 2974222"/>
              <a:gd name="connsiteX197" fmla="*/ 2714562 w 4133850"/>
              <a:gd name="connsiteY197" fmla="*/ 2365129 h 2974222"/>
              <a:gd name="connsiteX198" fmla="*/ 2728340 w 4133850"/>
              <a:gd name="connsiteY198" fmla="*/ 2382529 h 2974222"/>
              <a:gd name="connsiteX199" fmla="*/ 2742120 w 4133850"/>
              <a:gd name="connsiteY199" fmla="*/ 2399295 h 2974222"/>
              <a:gd name="connsiteX200" fmla="*/ 2755900 w 4133850"/>
              <a:gd name="connsiteY200" fmla="*/ 2415460 h 2974222"/>
              <a:gd name="connsiteX201" fmla="*/ 2769680 w 4133850"/>
              <a:gd name="connsiteY201" fmla="*/ 2431056 h 2974222"/>
              <a:gd name="connsiteX202" fmla="*/ 2783460 w 4133850"/>
              <a:gd name="connsiteY202" fmla="*/ 2446108 h 2974222"/>
              <a:gd name="connsiteX203" fmla="*/ 2797238 w 4133850"/>
              <a:gd name="connsiteY203" fmla="*/ 2460645 h 2974222"/>
              <a:gd name="connsiteX204" fmla="*/ 2811018 w 4133850"/>
              <a:gd name="connsiteY204" fmla="*/ 2474693 h 2974222"/>
              <a:gd name="connsiteX205" fmla="*/ 2824798 w 4133850"/>
              <a:gd name="connsiteY205" fmla="*/ 2488274 h 2974222"/>
              <a:gd name="connsiteX206" fmla="*/ 2838578 w 4133850"/>
              <a:gd name="connsiteY206" fmla="*/ 2501411 h 2974222"/>
              <a:gd name="connsiteX207" fmla="*/ 2852357 w 4133850"/>
              <a:gd name="connsiteY207" fmla="*/ 2514124 h 2974222"/>
              <a:gd name="connsiteX208" fmla="*/ 2866135 w 4133850"/>
              <a:gd name="connsiteY208" fmla="*/ 2526433 h 2974222"/>
              <a:gd name="connsiteX209" fmla="*/ 2879916 w 4133850"/>
              <a:gd name="connsiteY209" fmla="*/ 2538357 h 2974222"/>
              <a:gd name="connsiteX210" fmla="*/ 2893695 w 4133850"/>
              <a:gd name="connsiteY210" fmla="*/ 2549912 h 2974222"/>
              <a:gd name="connsiteX211" fmla="*/ 2907474 w 4133850"/>
              <a:gd name="connsiteY211" fmla="*/ 2561116 h 2974222"/>
              <a:gd name="connsiteX212" fmla="*/ 2921254 w 4133850"/>
              <a:gd name="connsiteY212" fmla="*/ 2571983 h 2974222"/>
              <a:gd name="connsiteX213" fmla="*/ 2935034 w 4133850"/>
              <a:gd name="connsiteY213" fmla="*/ 2582528 h 2974222"/>
              <a:gd name="connsiteX214" fmla="*/ 2948813 w 4133850"/>
              <a:gd name="connsiteY214" fmla="*/ 2592765 h 2974222"/>
              <a:gd name="connsiteX215" fmla="*/ 2962592 w 4133850"/>
              <a:gd name="connsiteY215" fmla="*/ 2602706 h 2974222"/>
              <a:gd name="connsiteX216" fmla="*/ 2976372 w 4133850"/>
              <a:gd name="connsiteY216" fmla="*/ 2612366 h 2974222"/>
              <a:gd name="connsiteX217" fmla="*/ 2990152 w 4133850"/>
              <a:gd name="connsiteY217" fmla="*/ 2621753 h 2974222"/>
              <a:gd name="connsiteX218" fmla="*/ 3003932 w 4133850"/>
              <a:gd name="connsiteY218" fmla="*/ 2630880 h 2974222"/>
              <a:gd name="connsiteX219" fmla="*/ 3017710 w 4133850"/>
              <a:gd name="connsiteY219" fmla="*/ 2639759 h 2974222"/>
              <a:gd name="connsiteX220" fmla="*/ 3031490 w 4133850"/>
              <a:gd name="connsiteY220" fmla="*/ 2648397 h 2974222"/>
              <a:gd name="connsiteX221" fmla="*/ 3045269 w 4133850"/>
              <a:gd name="connsiteY221" fmla="*/ 2656805 h 2974222"/>
              <a:gd name="connsiteX222" fmla="*/ 3059049 w 4133850"/>
              <a:gd name="connsiteY222" fmla="*/ 2664990 h 2974222"/>
              <a:gd name="connsiteX223" fmla="*/ 3072828 w 4133850"/>
              <a:gd name="connsiteY223" fmla="*/ 2672964 h 2974222"/>
              <a:gd name="connsiteX224" fmla="*/ 3086608 w 4133850"/>
              <a:gd name="connsiteY224" fmla="*/ 2680732 h 2974222"/>
              <a:gd name="connsiteX225" fmla="*/ 3100388 w 4133850"/>
              <a:gd name="connsiteY225" fmla="*/ 2688303 h 2974222"/>
              <a:gd name="connsiteX226" fmla="*/ 3114167 w 4133850"/>
              <a:gd name="connsiteY226" fmla="*/ 2695684 h 2974222"/>
              <a:gd name="connsiteX227" fmla="*/ 3127947 w 4133850"/>
              <a:gd name="connsiteY227" fmla="*/ 2702882 h 2974222"/>
              <a:gd name="connsiteX228" fmla="*/ 3141726 w 4133850"/>
              <a:gd name="connsiteY228" fmla="*/ 2709904 h 2974222"/>
              <a:gd name="connsiteX229" fmla="*/ 3155506 w 4133850"/>
              <a:gd name="connsiteY229" fmla="*/ 2716755 h 2974222"/>
              <a:gd name="connsiteX230" fmla="*/ 3169286 w 4133850"/>
              <a:gd name="connsiteY230" fmla="*/ 2723442 h 2974222"/>
              <a:gd name="connsiteX231" fmla="*/ 3183066 w 4133850"/>
              <a:gd name="connsiteY231" fmla="*/ 2729971 h 2974222"/>
              <a:gd name="connsiteX232" fmla="*/ 3196843 w 4133850"/>
              <a:gd name="connsiteY232" fmla="*/ 2736347 h 2974222"/>
              <a:gd name="connsiteX233" fmla="*/ 3210623 w 4133850"/>
              <a:gd name="connsiteY233" fmla="*/ 2742576 h 2974222"/>
              <a:gd name="connsiteX234" fmla="*/ 3224403 w 4133850"/>
              <a:gd name="connsiteY234" fmla="*/ 2748662 h 2974222"/>
              <a:gd name="connsiteX235" fmla="*/ 3238183 w 4133850"/>
              <a:gd name="connsiteY235" fmla="*/ 2754610 h 2974222"/>
              <a:gd name="connsiteX236" fmla="*/ 3251962 w 4133850"/>
              <a:gd name="connsiteY236" fmla="*/ 2760424 h 2974222"/>
              <a:gd name="connsiteX237" fmla="*/ 3265741 w 4133850"/>
              <a:gd name="connsiteY237" fmla="*/ 2766111 h 2974222"/>
              <a:gd name="connsiteX238" fmla="*/ 3279521 w 4133850"/>
              <a:gd name="connsiteY238" fmla="*/ 2771671 h 2974222"/>
              <a:gd name="connsiteX239" fmla="*/ 3293301 w 4133850"/>
              <a:gd name="connsiteY239" fmla="*/ 2777112 h 2974222"/>
              <a:gd name="connsiteX240" fmla="*/ 3307080 w 4133850"/>
              <a:gd name="connsiteY240" fmla="*/ 2782436 h 2974222"/>
              <a:gd name="connsiteX241" fmla="*/ 3320859 w 4133850"/>
              <a:gd name="connsiteY241" fmla="*/ 2787647 h 2974222"/>
              <a:gd name="connsiteX242" fmla="*/ 3334640 w 4133850"/>
              <a:gd name="connsiteY242" fmla="*/ 2792747 h 2974222"/>
              <a:gd name="connsiteX243" fmla="*/ 3348419 w 4133850"/>
              <a:gd name="connsiteY243" fmla="*/ 2797741 h 2974222"/>
              <a:gd name="connsiteX244" fmla="*/ 3362198 w 4133850"/>
              <a:gd name="connsiteY244" fmla="*/ 2802633 h 2974222"/>
              <a:gd name="connsiteX245" fmla="*/ 3375977 w 4133850"/>
              <a:gd name="connsiteY245" fmla="*/ 2807424 h 2974222"/>
              <a:gd name="connsiteX246" fmla="*/ 3389757 w 4133850"/>
              <a:gd name="connsiteY246" fmla="*/ 2812119 h 2974222"/>
              <a:gd name="connsiteX247" fmla="*/ 3403537 w 4133850"/>
              <a:gd name="connsiteY247" fmla="*/ 2816720 h 2974222"/>
              <a:gd name="connsiteX248" fmla="*/ 3417316 w 4133850"/>
              <a:gd name="connsiteY248" fmla="*/ 2821229 h 2974222"/>
              <a:gd name="connsiteX249" fmla="*/ 3431096 w 4133850"/>
              <a:gd name="connsiteY249" fmla="*/ 2825650 h 2974222"/>
              <a:gd name="connsiteX250" fmla="*/ 3444875 w 4133850"/>
              <a:gd name="connsiteY250" fmla="*/ 2829985 h 2974222"/>
              <a:gd name="connsiteX251" fmla="*/ 3458655 w 4133850"/>
              <a:gd name="connsiteY251" fmla="*/ 2834236 h 2974222"/>
              <a:gd name="connsiteX252" fmla="*/ 3472435 w 4133850"/>
              <a:gd name="connsiteY252" fmla="*/ 2838406 h 2974222"/>
              <a:gd name="connsiteX253" fmla="*/ 3486213 w 4133850"/>
              <a:gd name="connsiteY253" fmla="*/ 2842497 h 2974222"/>
              <a:gd name="connsiteX254" fmla="*/ 3499993 w 4133850"/>
              <a:gd name="connsiteY254" fmla="*/ 2846512 h 2974222"/>
              <a:gd name="connsiteX255" fmla="*/ 3513773 w 4133850"/>
              <a:gd name="connsiteY255" fmla="*/ 2850452 h 2974222"/>
              <a:gd name="connsiteX256" fmla="*/ 3527553 w 4133850"/>
              <a:gd name="connsiteY256" fmla="*/ 2854320 h 2974222"/>
              <a:gd name="connsiteX257" fmla="*/ 3541331 w 4133850"/>
              <a:gd name="connsiteY257" fmla="*/ 2858116 h 2974222"/>
              <a:gd name="connsiteX258" fmla="*/ 3555111 w 4133850"/>
              <a:gd name="connsiteY258" fmla="*/ 2861844 h 2974222"/>
              <a:gd name="connsiteX259" fmla="*/ 3568891 w 4133850"/>
              <a:gd name="connsiteY259" fmla="*/ 2865506 h 2974222"/>
              <a:gd name="connsiteX260" fmla="*/ 3582671 w 4133850"/>
              <a:gd name="connsiteY260" fmla="*/ 2869101 h 2974222"/>
              <a:gd name="connsiteX261" fmla="*/ 3596449 w 4133850"/>
              <a:gd name="connsiteY261" fmla="*/ 2872634 h 2974222"/>
              <a:gd name="connsiteX262" fmla="*/ 3610229 w 4133850"/>
              <a:gd name="connsiteY262" fmla="*/ 2876106 h 2974222"/>
              <a:gd name="connsiteX263" fmla="*/ 3624009 w 4133850"/>
              <a:gd name="connsiteY263" fmla="*/ 2879517 h 2974222"/>
              <a:gd name="connsiteX264" fmla="*/ 3637788 w 4133850"/>
              <a:gd name="connsiteY264" fmla="*/ 2882869 h 2974222"/>
              <a:gd name="connsiteX265" fmla="*/ 3651567 w 4133850"/>
              <a:gd name="connsiteY265" fmla="*/ 2886165 h 2974222"/>
              <a:gd name="connsiteX266" fmla="*/ 3665347 w 4133850"/>
              <a:gd name="connsiteY266" fmla="*/ 2889404 h 2974222"/>
              <a:gd name="connsiteX267" fmla="*/ 3679127 w 4133850"/>
              <a:gd name="connsiteY267" fmla="*/ 2892589 h 2974222"/>
              <a:gd name="connsiteX268" fmla="*/ 3692906 w 4133850"/>
              <a:gd name="connsiteY268" fmla="*/ 2895722 h 2974222"/>
              <a:gd name="connsiteX269" fmla="*/ 3706685 w 4133850"/>
              <a:gd name="connsiteY269" fmla="*/ 2898803 h 2974222"/>
              <a:gd name="connsiteX270" fmla="*/ 3720465 w 4133850"/>
              <a:gd name="connsiteY270" fmla="*/ 2901833 h 2974222"/>
              <a:gd name="connsiteX271" fmla="*/ 3734245 w 4133850"/>
              <a:gd name="connsiteY271" fmla="*/ 2904815 h 2974222"/>
              <a:gd name="connsiteX272" fmla="*/ 3748025 w 4133850"/>
              <a:gd name="connsiteY272" fmla="*/ 2907747 h 2974222"/>
              <a:gd name="connsiteX273" fmla="*/ 3761803 w 4133850"/>
              <a:gd name="connsiteY273" fmla="*/ 2910634 h 2974222"/>
              <a:gd name="connsiteX274" fmla="*/ 3775582 w 4133850"/>
              <a:gd name="connsiteY274" fmla="*/ 2913475 h 2974222"/>
              <a:gd name="connsiteX275" fmla="*/ 3789362 w 4133850"/>
              <a:gd name="connsiteY275" fmla="*/ 2916271 h 2974222"/>
              <a:gd name="connsiteX276" fmla="*/ 3803142 w 4133850"/>
              <a:gd name="connsiteY276" fmla="*/ 2919023 h 2974222"/>
              <a:gd name="connsiteX277" fmla="*/ 3816922 w 4133850"/>
              <a:gd name="connsiteY277" fmla="*/ 2921733 h 2974222"/>
              <a:gd name="connsiteX278" fmla="*/ 3830701 w 4133850"/>
              <a:gd name="connsiteY278" fmla="*/ 2924402 h 2974222"/>
              <a:gd name="connsiteX279" fmla="*/ 3844481 w 4133850"/>
              <a:gd name="connsiteY279" fmla="*/ 2927029 h 2974222"/>
              <a:gd name="connsiteX280" fmla="*/ 3858261 w 4133850"/>
              <a:gd name="connsiteY280" fmla="*/ 2929617 h 2974222"/>
              <a:gd name="connsiteX281" fmla="*/ 3872040 w 4133850"/>
              <a:gd name="connsiteY281" fmla="*/ 2932166 h 2974222"/>
              <a:gd name="connsiteX282" fmla="*/ 3885819 w 4133850"/>
              <a:gd name="connsiteY282" fmla="*/ 2934677 h 2974222"/>
              <a:gd name="connsiteX283" fmla="*/ 3899598 w 4133850"/>
              <a:gd name="connsiteY283" fmla="*/ 2937150 h 2974222"/>
              <a:gd name="connsiteX284" fmla="*/ 3913379 w 4133850"/>
              <a:gd name="connsiteY284" fmla="*/ 2939588 h 2974222"/>
              <a:gd name="connsiteX285" fmla="*/ 3927158 w 4133850"/>
              <a:gd name="connsiteY285" fmla="*/ 2941989 h 2974222"/>
              <a:gd name="connsiteX286" fmla="*/ 3940937 w 4133850"/>
              <a:gd name="connsiteY286" fmla="*/ 2944356 h 2974222"/>
              <a:gd name="connsiteX287" fmla="*/ 3954716 w 4133850"/>
              <a:gd name="connsiteY287" fmla="*/ 2946688 h 2974222"/>
              <a:gd name="connsiteX288" fmla="*/ 3968496 w 4133850"/>
              <a:gd name="connsiteY288" fmla="*/ 2948989 h 2974222"/>
              <a:gd name="connsiteX289" fmla="*/ 3982276 w 4133850"/>
              <a:gd name="connsiteY289" fmla="*/ 2951256 h 2974222"/>
              <a:gd name="connsiteX290" fmla="*/ 3996055 w 4133850"/>
              <a:gd name="connsiteY290" fmla="*/ 2953490 h 2974222"/>
              <a:gd name="connsiteX291" fmla="*/ 4009835 w 4133850"/>
              <a:gd name="connsiteY291" fmla="*/ 2955694 h 2974222"/>
              <a:gd name="connsiteX292" fmla="*/ 4023614 w 4133850"/>
              <a:gd name="connsiteY292" fmla="*/ 2957867 h 2974222"/>
              <a:gd name="connsiteX293" fmla="*/ 4037394 w 4133850"/>
              <a:gd name="connsiteY293" fmla="*/ 2960010 h 2974222"/>
              <a:gd name="connsiteX294" fmla="*/ 4051172 w 4133850"/>
              <a:gd name="connsiteY294" fmla="*/ 2962124 h 2974222"/>
              <a:gd name="connsiteX295" fmla="*/ 4064952 w 4133850"/>
              <a:gd name="connsiteY295" fmla="*/ 2964209 h 2974222"/>
              <a:gd name="connsiteX296" fmla="*/ 4078732 w 4133850"/>
              <a:gd name="connsiteY296" fmla="*/ 2966266 h 2974222"/>
              <a:gd name="connsiteX297" fmla="*/ 4092512 w 4133850"/>
              <a:gd name="connsiteY297" fmla="*/ 2968295 h 2974222"/>
              <a:gd name="connsiteX298" fmla="*/ 4106290 w 4133850"/>
              <a:gd name="connsiteY298" fmla="*/ 2970297 h 2974222"/>
              <a:gd name="connsiteX299" fmla="*/ 4120070 w 4133850"/>
              <a:gd name="connsiteY299" fmla="*/ 2972272 h 2974222"/>
              <a:gd name="connsiteX300" fmla="*/ 4133850 w 4133850"/>
              <a:gd name="connsiteY300" fmla="*/ 2974222 h 29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4133850" h="2974222">
                <a:moveTo>
                  <a:pt x="0" y="2974222"/>
                </a:moveTo>
                <a:lnTo>
                  <a:pt x="13780" y="2972272"/>
                </a:lnTo>
                <a:lnTo>
                  <a:pt x="27560" y="2970297"/>
                </a:lnTo>
                <a:lnTo>
                  <a:pt x="41338" y="2968295"/>
                </a:lnTo>
                <a:lnTo>
                  <a:pt x="55118" y="2966266"/>
                </a:lnTo>
                <a:lnTo>
                  <a:pt x="68898" y="2964209"/>
                </a:lnTo>
                <a:lnTo>
                  <a:pt x="82678" y="2962124"/>
                </a:lnTo>
                <a:lnTo>
                  <a:pt x="96456" y="2960010"/>
                </a:lnTo>
                <a:lnTo>
                  <a:pt x="110236" y="2957867"/>
                </a:lnTo>
                <a:lnTo>
                  <a:pt x="124015" y="2955694"/>
                </a:lnTo>
                <a:lnTo>
                  <a:pt x="137795" y="2953490"/>
                </a:lnTo>
                <a:lnTo>
                  <a:pt x="151574" y="2951256"/>
                </a:lnTo>
                <a:lnTo>
                  <a:pt x="165354" y="2948989"/>
                </a:lnTo>
                <a:lnTo>
                  <a:pt x="179134" y="2946688"/>
                </a:lnTo>
                <a:lnTo>
                  <a:pt x="192914" y="2944356"/>
                </a:lnTo>
                <a:lnTo>
                  <a:pt x="206692" y="2941989"/>
                </a:lnTo>
                <a:lnTo>
                  <a:pt x="220471" y="2939588"/>
                </a:lnTo>
                <a:lnTo>
                  <a:pt x="234251" y="2937150"/>
                </a:lnTo>
                <a:lnTo>
                  <a:pt x="248031" y="2934677"/>
                </a:lnTo>
                <a:lnTo>
                  <a:pt x="261810" y="2932166"/>
                </a:lnTo>
                <a:lnTo>
                  <a:pt x="275590" y="2929617"/>
                </a:lnTo>
                <a:lnTo>
                  <a:pt x="289369" y="2927029"/>
                </a:lnTo>
                <a:lnTo>
                  <a:pt x="303149" y="2924402"/>
                </a:lnTo>
                <a:lnTo>
                  <a:pt x="316928" y="2921733"/>
                </a:lnTo>
                <a:lnTo>
                  <a:pt x="330708" y="2919023"/>
                </a:lnTo>
                <a:lnTo>
                  <a:pt x="344488" y="2916271"/>
                </a:lnTo>
                <a:lnTo>
                  <a:pt x="358268" y="2913475"/>
                </a:lnTo>
                <a:lnTo>
                  <a:pt x="372047" y="2910634"/>
                </a:lnTo>
                <a:lnTo>
                  <a:pt x="385825" y="2907747"/>
                </a:lnTo>
                <a:lnTo>
                  <a:pt x="399605" y="2904815"/>
                </a:lnTo>
                <a:lnTo>
                  <a:pt x="413385" y="2901833"/>
                </a:lnTo>
                <a:lnTo>
                  <a:pt x="427165" y="2898803"/>
                </a:lnTo>
                <a:lnTo>
                  <a:pt x="440944" y="2895722"/>
                </a:lnTo>
                <a:lnTo>
                  <a:pt x="454723" y="2892589"/>
                </a:lnTo>
                <a:lnTo>
                  <a:pt x="468503" y="2889404"/>
                </a:lnTo>
                <a:lnTo>
                  <a:pt x="482283" y="2886165"/>
                </a:lnTo>
                <a:lnTo>
                  <a:pt x="496061" y="2882869"/>
                </a:lnTo>
                <a:lnTo>
                  <a:pt x="509841" y="2879517"/>
                </a:lnTo>
                <a:lnTo>
                  <a:pt x="523622" y="2876106"/>
                </a:lnTo>
                <a:lnTo>
                  <a:pt x="537401" y="2872634"/>
                </a:lnTo>
                <a:lnTo>
                  <a:pt x="551179" y="2869101"/>
                </a:lnTo>
                <a:lnTo>
                  <a:pt x="564959" y="2865506"/>
                </a:lnTo>
                <a:lnTo>
                  <a:pt x="578739" y="2861844"/>
                </a:lnTo>
                <a:lnTo>
                  <a:pt x="592519" y="2858116"/>
                </a:lnTo>
                <a:lnTo>
                  <a:pt x="606298" y="2854320"/>
                </a:lnTo>
                <a:lnTo>
                  <a:pt x="620078" y="2850452"/>
                </a:lnTo>
                <a:lnTo>
                  <a:pt x="633857" y="2846512"/>
                </a:lnTo>
                <a:lnTo>
                  <a:pt x="647637" y="2842497"/>
                </a:lnTo>
                <a:lnTo>
                  <a:pt x="661415" y="2838406"/>
                </a:lnTo>
                <a:lnTo>
                  <a:pt x="675195" y="2834236"/>
                </a:lnTo>
                <a:lnTo>
                  <a:pt x="688975" y="2829985"/>
                </a:lnTo>
                <a:lnTo>
                  <a:pt x="702755" y="2825650"/>
                </a:lnTo>
                <a:lnTo>
                  <a:pt x="716534" y="2821229"/>
                </a:lnTo>
                <a:lnTo>
                  <a:pt x="730313" y="2816720"/>
                </a:lnTo>
                <a:lnTo>
                  <a:pt x="744093" y="2812119"/>
                </a:lnTo>
                <a:lnTo>
                  <a:pt x="757873" y="2807424"/>
                </a:lnTo>
                <a:lnTo>
                  <a:pt x="771653" y="2802633"/>
                </a:lnTo>
                <a:lnTo>
                  <a:pt x="785432" y="2797741"/>
                </a:lnTo>
                <a:lnTo>
                  <a:pt x="799211" y="2792747"/>
                </a:lnTo>
                <a:lnTo>
                  <a:pt x="812991" y="2787647"/>
                </a:lnTo>
                <a:lnTo>
                  <a:pt x="826770" y="2782436"/>
                </a:lnTo>
                <a:lnTo>
                  <a:pt x="840549" y="2777112"/>
                </a:lnTo>
                <a:lnTo>
                  <a:pt x="854329" y="2771671"/>
                </a:lnTo>
                <a:lnTo>
                  <a:pt x="868109" y="2766111"/>
                </a:lnTo>
                <a:lnTo>
                  <a:pt x="881888" y="2760424"/>
                </a:lnTo>
                <a:lnTo>
                  <a:pt x="895667" y="2754610"/>
                </a:lnTo>
                <a:lnTo>
                  <a:pt x="909447" y="2748662"/>
                </a:lnTo>
                <a:lnTo>
                  <a:pt x="923227" y="2742576"/>
                </a:lnTo>
                <a:lnTo>
                  <a:pt x="937007" y="2736347"/>
                </a:lnTo>
                <a:lnTo>
                  <a:pt x="950785" y="2729971"/>
                </a:lnTo>
                <a:lnTo>
                  <a:pt x="964564" y="2723442"/>
                </a:lnTo>
                <a:lnTo>
                  <a:pt x="978344" y="2716755"/>
                </a:lnTo>
                <a:lnTo>
                  <a:pt x="992124" y="2709904"/>
                </a:lnTo>
                <a:lnTo>
                  <a:pt x="1005903" y="2702882"/>
                </a:lnTo>
                <a:lnTo>
                  <a:pt x="1019683" y="2695684"/>
                </a:lnTo>
                <a:lnTo>
                  <a:pt x="1033463" y="2688303"/>
                </a:lnTo>
                <a:lnTo>
                  <a:pt x="1047242" y="2680732"/>
                </a:lnTo>
                <a:lnTo>
                  <a:pt x="1061022" y="2672964"/>
                </a:lnTo>
                <a:lnTo>
                  <a:pt x="1074801" y="2664990"/>
                </a:lnTo>
                <a:lnTo>
                  <a:pt x="1088581" y="2656805"/>
                </a:lnTo>
                <a:lnTo>
                  <a:pt x="1102361" y="2648397"/>
                </a:lnTo>
                <a:lnTo>
                  <a:pt x="1116141" y="2639759"/>
                </a:lnTo>
                <a:lnTo>
                  <a:pt x="1129918" y="2630880"/>
                </a:lnTo>
                <a:lnTo>
                  <a:pt x="1143698" y="2621753"/>
                </a:lnTo>
                <a:lnTo>
                  <a:pt x="1157478" y="2612366"/>
                </a:lnTo>
                <a:lnTo>
                  <a:pt x="1171258" y="2602706"/>
                </a:lnTo>
                <a:lnTo>
                  <a:pt x="1185037" y="2592765"/>
                </a:lnTo>
                <a:lnTo>
                  <a:pt x="1198817" y="2582528"/>
                </a:lnTo>
                <a:lnTo>
                  <a:pt x="1212596" y="2571983"/>
                </a:lnTo>
                <a:lnTo>
                  <a:pt x="1226376" y="2561116"/>
                </a:lnTo>
                <a:lnTo>
                  <a:pt x="1240155" y="2549912"/>
                </a:lnTo>
                <a:lnTo>
                  <a:pt x="1253934" y="2538357"/>
                </a:lnTo>
                <a:lnTo>
                  <a:pt x="1267714" y="2526433"/>
                </a:lnTo>
                <a:lnTo>
                  <a:pt x="1281493" y="2514124"/>
                </a:lnTo>
                <a:lnTo>
                  <a:pt x="1295272" y="2501411"/>
                </a:lnTo>
                <a:lnTo>
                  <a:pt x="1309052" y="2488274"/>
                </a:lnTo>
                <a:lnTo>
                  <a:pt x="1322832" y="2474693"/>
                </a:lnTo>
                <a:lnTo>
                  <a:pt x="1336612" y="2460645"/>
                </a:lnTo>
                <a:lnTo>
                  <a:pt x="1350391" y="2446108"/>
                </a:lnTo>
                <a:lnTo>
                  <a:pt x="1364171" y="2431056"/>
                </a:lnTo>
                <a:lnTo>
                  <a:pt x="1377950" y="2415460"/>
                </a:lnTo>
                <a:lnTo>
                  <a:pt x="1391730" y="2399295"/>
                </a:lnTo>
                <a:lnTo>
                  <a:pt x="1405510" y="2382529"/>
                </a:lnTo>
                <a:lnTo>
                  <a:pt x="1419288" y="2365129"/>
                </a:lnTo>
                <a:lnTo>
                  <a:pt x="1433068" y="2347061"/>
                </a:lnTo>
                <a:lnTo>
                  <a:pt x="1446848" y="2328288"/>
                </a:lnTo>
                <a:lnTo>
                  <a:pt x="1460627" y="2308769"/>
                </a:lnTo>
                <a:lnTo>
                  <a:pt x="1474406" y="2288461"/>
                </a:lnTo>
                <a:lnTo>
                  <a:pt x="1488186" y="2267320"/>
                </a:lnTo>
                <a:lnTo>
                  <a:pt x="1501966" y="2245295"/>
                </a:lnTo>
                <a:lnTo>
                  <a:pt x="1515746" y="2222334"/>
                </a:lnTo>
                <a:lnTo>
                  <a:pt x="1529525" y="2198380"/>
                </a:lnTo>
                <a:lnTo>
                  <a:pt x="1543304" y="2173373"/>
                </a:lnTo>
                <a:lnTo>
                  <a:pt x="1557083" y="2147246"/>
                </a:lnTo>
                <a:lnTo>
                  <a:pt x="1570863" y="2119929"/>
                </a:lnTo>
                <a:lnTo>
                  <a:pt x="1584642" y="2091346"/>
                </a:lnTo>
                <a:lnTo>
                  <a:pt x="1598422" y="2061417"/>
                </a:lnTo>
                <a:lnTo>
                  <a:pt x="1612202" y="2030053"/>
                </a:lnTo>
                <a:lnTo>
                  <a:pt x="1625981" y="1997161"/>
                </a:lnTo>
                <a:lnTo>
                  <a:pt x="1639760" y="1962641"/>
                </a:lnTo>
                <a:lnTo>
                  <a:pt x="1653540" y="1926383"/>
                </a:lnTo>
                <a:lnTo>
                  <a:pt x="1667320" y="1888273"/>
                </a:lnTo>
                <a:lnTo>
                  <a:pt x="1681100" y="1848187"/>
                </a:lnTo>
                <a:lnTo>
                  <a:pt x="1694878" y="1805994"/>
                </a:lnTo>
                <a:lnTo>
                  <a:pt x="1708657" y="1761557"/>
                </a:lnTo>
                <a:lnTo>
                  <a:pt x="1722437" y="1714728"/>
                </a:lnTo>
                <a:lnTo>
                  <a:pt x="1736217" y="1665355"/>
                </a:lnTo>
                <a:lnTo>
                  <a:pt x="1749997" y="1613280"/>
                </a:lnTo>
                <a:lnTo>
                  <a:pt x="1763776" y="1558341"/>
                </a:lnTo>
                <a:lnTo>
                  <a:pt x="1777556" y="1500379"/>
                </a:lnTo>
                <a:lnTo>
                  <a:pt x="1791335" y="1439235"/>
                </a:lnTo>
                <a:lnTo>
                  <a:pt x="1805115" y="1374762"/>
                </a:lnTo>
                <a:lnTo>
                  <a:pt x="1818894" y="1306830"/>
                </a:lnTo>
                <a:lnTo>
                  <a:pt x="1832673" y="1235339"/>
                </a:lnTo>
                <a:lnTo>
                  <a:pt x="1846454" y="1160234"/>
                </a:lnTo>
                <a:lnTo>
                  <a:pt x="1860232" y="1081517"/>
                </a:lnTo>
                <a:lnTo>
                  <a:pt x="1874012" y="999282"/>
                </a:lnTo>
                <a:lnTo>
                  <a:pt x="1887791" y="913735"/>
                </a:lnTo>
                <a:lnTo>
                  <a:pt x="1901571" y="825233"/>
                </a:lnTo>
                <a:lnTo>
                  <a:pt x="1915351" y="734324"/>
                </a:lnTo>
                <a:lnTo>
                  <a:pt x="1929130" y="641794"/>
                </a:lnTo>
                <a:lnTo>
                  <a:pt x="1942910" y="548704"/>
                </a:lnTo>
                <a:lnTo>
                  <a:pt x="1956689" y="456438"/>
                </a:lnTo>
                <a:lnTo>
                  <a:pt x="1970469" y="366714"/>
                </a:lnTo>
                <a:lnTo>
                  <a:pt x="1984247" y="281584"/>
                </a:lnTo>
                <a:lnTo>
                  <a:pt x="1998027" y="203380"/>
                </a:lnTo>
                <a:lnTo>
                  <a:pt x="2011807" y="134609"/>
                </a:lnTo>
                <a:lnTo>
                  <a:pt x="2025587" y="77798"/>
                </a:lnTo>
                <a:lnTo>
                  <a:pt x="2039365" y="35273"/>
                </a:lnTo>
                <a:lnTo>
                  <a:pt x="2053145" y="8927"/>
                </a:lnTo>
                <a:lnTo>
                  <a:pt x="2066925" y="0"/>
                </a:lnTo>
                <a:lnTo>
                  <a:pt x="2080705" y="8927"/>
                </a:lnTo>
                <a:lnTo>
                  <a:pt x="2094485" y="35273"/>
                </a:lnTo>
                <a:lnTo>
                  <a:pt x="2108264" y="77798"/>
                </a:lnTo>
                <a:lnTo>
                  <a:pt x="2122044" y="134609"/>
                </a:lnTo>
                <a:lnTo>
                  <a:pt x="2135823" y="203380"/>
                </a:lnTo>
                <a:lnTo>
                  <a:pt x="2149603" y="281584"/>
                </a:lnTo>
                <a:lnTo>
                  <a:pt x="2163381" y="366714"/>
                </a:lnTo>
                <a:lnTo>
                  <a:pt x="2177161" y="456438"/>
                </a:lnTo>
                <a:lnTo>
                  <a:pt x="2190941" y="548704"/>
                </a:lnTo>
                <a:lnTo>
                  <a:pt x="2204720" y="641794"/>
                </a:lnTo>
                <a:lnTo>
                  <a:pt x="2218499" y="734324"/>
                </a:lnTo>
                <a:lnTo>
                  <a:pt x="2232279" y="825233"/>
                </a:lnTo>
                <a:lnTo>
                  <a:pt x="2246059" y="913735"/>
                </a:lnTo>
                <a:lnTo>
                  <a:pt x="2259839" y="999282"/>
                </a:lnTo>
                <a:lnTo>
                  <a:pt x="2273618" y="1081517"/>
                </a:lnTo>
                <a:lnTo>
                  <a:pt x="2287397" y="1160234"/>
                </a:lnTo>
                <a:lnTo>
                  <a:pt x="2301177" y="1235339"/>
                </a:lnTo>
                <a:lnTo>
                  <a:pt x="2314956" y="1306830"/>
                </a:lnTo>
                <a:lnTo>
                  <a:pt x="2328735" y="1374762"/>
                </a:lnTo>
                <a:lnTo>
                  <a:pt x="2342515" y="1439235"/>
                </a:lnTo>
                <a:lnTo>
                  <a:pt x="2356295" y="1500379"/>
                </a:lnTo>
                <a:lnTo>
                  <a:pt x="2370074" y="1558341"/>
                </a:lnTo>
                <a:lnTo>
                  <a:pt x="2383853" y="1613280"/>
                </a:lnTo>
                <a:lnTo>
                  <a:pt x="2397633" y="1665355"/>
                </a:lnTo>
                <a:lnTo>
                  <a:pt x="2411413" y="1714728"/>
                </a:lnTo>
                <a:lnTo>
                  <a:pt x="2425193" y="1761557"/>
                </a:lnTo>
                <a:lnTo>
                  <a:pt x="2438972" y="1805994"/>
                </a:lnTo>
                <a:lnTo>
                  <a:pt x="2452750" y="1848187"/>
                </a:lnTo>
                <a:lnTo>
                  <a:pt x="2466530" y="1888273"/>
                </a:lnTo>
                <a:lnTo>
                  <a:pt x="2480310" y="1926383"/>
                </a:lnTo>
                <a:lnTo>
                  <a:pt x="2494090" y="1962641"/>
                </a:lnTo>
                <a:lnTo>
                  <a:pt x="2507869" y="1997161"/>
                </a:lnTo>
                <a:lnTo>
                  <a:pt x="2521649" y="2030053"/>
                </a:lnTo>
                <a:lnTo>
                  <a:pt x="2535429" y="2061417"/>
                </a:lnTo>
                <a:lnTo>
                  <a:pt x="2549208" y="2091346"/>
                </a:lnTo>
                <a:lnTo>
                  <a:pt x="2562987" y="2119929"/>
                </a:lnTo>
                <a:lnTo>
                  <a:pt x="2576766" y="2147246"/>
                </a:lnTo>
                <a:lnTo>
                  <a:pt x="2590547" y="2173373"/>
                </a:lnTo>
                <a:lnTo>
                  <a:pt x="2604326" y="2198380"/>
                </a:lnTo>
                <a:lnTo>
                  <a:pt x="2618105" y="2222334"/>
                </a:lnTo>
                <a:lnTo>
                  <a:pt x="2631884" y="2245295"/>
                </a:lnTo>
                <a:lnTo>
                  <a:pt x="2645664" y="2267320"/>
                </a:lnTo>
                <a:lnTo>
                  <a:pt x="2659444" y="2288461"/>
                </a:lnTo>
                <a:lnTo>
                  <a:pt x="2673223" y="2308769"/>
                </a:lnTo>
                <a:lnTo>
                  <a:pt x="2687003" y="2328288"/>
                </a:lnTo>
                <a:lnTo>
                  <a:pt x="2700782" y="2347061"/>
                </a:lnTo>
                <a:lnTo>
                  <a:pt x="2714562" y="2365129"/>
                </a:lnTo>
                <a:lnTo>
                  <a:pt x="2728340" y="2382529"/>
                </a:lnTo>
                <a:lnTo>
                  <a:pt x="2742120" y="2399295"/>
                </a:lnTo>
                <a:lnTo>
                  <a:pt x="2755900" y="2415460"/>
                </a:lnTo>
                <a:lnTo>
                  <a:pt x="2769680" y="2431056"/>
                </a:lnTo>
                <a:lnTo>
                  <a:pt x="2783460" y="2446108"/>
                </a:lnTo>
                <a:lnTo>
                  <a:pt x="2797238" y="2460645"/>
                </a:lnTo>
                <a:lnTo>
                  <a:pt x="2811018" y="2474693"/>
                </a:lnTo>
                <a:lnTo>
                  <a:pt x="2824798" y="2488274"/>
                </a:lnTo>
                <a:lnTo>
                  <a:pt x="2838578" y="2501411"/>
                </a:lnTo>
                <a:lnTo>
                  <a:pt x="2852357" y="2514124"/>
                </a:lnTo>
                <a:lnTo>
                  <a:pt x="2866135" y="2526433"/>
                </a:lnTo>
                <a:lnTo>
                  <a:pt x="2879916" y="2538357"/>
                </a:lnTo>
                <a:lnTo>
                  <a:pt x="2893695" y="2549912"/>
                </a:lnTo>
                <a:lnTo>
                  <a:pt x="2907474" y="2561116"/>
                </a:lnTo>
                <a:lnTo>
                  <a:pt x="2921254" y="2571983"/>
                </a:lnTo>
                <a:lnTo>
                  <a:pt x="2935034" y="2582528"/>
                </a:lnTo>
                <a:lnTo>
                  <a:pt x="2948813" y="2592765"/>
                </a:lnTo>
                <a:lnTo>
                  <a:pt x="2962592" y="2602706"/>
                </a:lnTo>
                <a:lnTo>
                  <a:pt x="2976372" y="2612366"/>
                </a:lnTo>
                <a:lnTo>
                  <a:pt x="2990152" y="2621753"/>
                </a:lnTo>
                <a:lnTo>
                  <a:pt x="3003932" y="2630880"/>
                </a:lnTo>
                <a:lnTo>
                  <a:pt x="3017710" y="2639759"/>
                </a:lnTo>
                <a:lnTo>
                  <a:pt x="3031490" y="2648397"/>
                </a:lnTo>
                <a:lnTo>
                  <a:pt x="3045269" y="2656805"/>
                </a:lnTo>
                <a:lnTo>
                  <a:pt x="3059049" y="2664990"/>
                </a:lnTo>
                <a:lnTo>
                  <a:pt x="3072828" y="2672964"/>
                </a:lnTo>
                <a:lnTo>
                  <a:pt x="3086608" y="2680732"/>
                </a:lnTo>
                <a:lnTo>
                  <a:pt x="3100388" y="2688303"/>
                </a:lnTo>
                <a:lnTo>
                  <a:pt x="3114167" y="2695684"/>
                </a:lnTo>
                <a:lnTo>
                  <a:pt x="3127947" y="2702882"/>
                </a:lnTo>
                <a:lnTo>
                  <a:pt x="3141726" y="2709904"/>
                </a:lnTo>
                <a:lnTo>
                  <a:pt x="3155506" y="2716755"/>
                </a:lnTo>
                <a:lnTo>
                  <a:pt x="3169286" y="2723442"/>
                </a:lnTo>
                <a:lnTo>
                  <a:pt x="3183066" y="2729971"/>
                </a:lnTo>
                <a:lnTo>
                  <a:pt x="3196843" y="2736347"/>
                </a:lnTo>
                <a:lnTo>
                  <a:pt x="3210623" y="2742576"/>
                </a:lnTo>
                <a:lnTo>
                  <a:pt x="3224403" y="2748662"/>
                </a:lnTo>
                <a:lnTo>
                  <a:pt x="3238183" y="2754610"/>
                </a:lnTo>
                <a:lnTo>
                  <a:pt x="3251962" y="2760424"/>
                </a:lnTo>
                <a:lnTo>
                  <a:pt x="3265741" y="2766111"/>
                </a:lnTo>
                <a:lnTo>
                  <a:pt x="3279521" y="2771671"/>
                </a:lnTo>
                <a:lnTo>
                  <a:pt x="3293301" y="2777112"/>
                </a:lnTo>
                <a:lnTo>
                  <a:pt x="3307080" y="2782436"/>
                </a:lnTo>
                <a:lnTo>
                  <a:pt x="3320859" y="2787647"/>
                </a:lnTo>
                <a:lnTo>
                  <a:pt x="3334640" y="2792747"/>
                </a:lnTo>
                <a:lnTo>
                  <a:pt x="3348419" y="2797741"/>
                </a:lnTo>
                <a:lnTo>
                  <a:pt x="3362198" y="2802633"/>
                </a:lnTo>
                <a:lnTo>
                  <a:pt x="3375977" y="2807424"/>
                </a:lnTo>
                <a:lnTo>
                  <a:pt x="3389757" y="2812119"/>
                </a:lnTo>
                <a:lnTo>
                  <a:pt x="3403537" y="2816720"/>
                </a:lnTo>
                <a:lnTo>
                  <a:pt x="3417316" y="2821229"/>
                </a:lnTo>
                <a:lnTo>
                  <a:pt x="3431096" y="2825650"/>
                </a:lnTo>
                <a:lnTo>
                  <a:pt x="3444875" y="2829985"/>
                </a:lnTo>
                <a:lnTo>
                  <a:pt x="3458655" y="2834236"/>
                </a:lnTo>
                <a:lnTo>
                  <a:pt x="3472435" y="2838406"/>
                </a:lnTo>
                <a:lnTo>
                  <a:pt x="3486213" y="2842497"/>
                </a:lnTo>
                <a:lnTo>
                  <a:pt x="3499993" y="2846512"/>
                </a:lnTo>
                <a:lnTo>
                  <a:pt x="3513773" y="2850452"/>
                </a:lnTo>
                <a:lnTo>
                  <a:pt x="3527553" y="2854320"/>
                </a:lnTo>
                <a:lnTo>
                  <a:pt x="3541331" y="2858116"/>
                </a:lnTo>
                <a:lnTo>
                  <a:pt x="3555111" y="2861844"/>
                </a:lnTo>
                <a:lnTo>
                  <a:pt x="3568891" y="2865506"/>
                </a:lnTo>
                <a:lnTo>
                  <a:pt x="3582671" y="2869101"/>
                </a:lnTo>
                <a:lnTo>
                  <a:pt x="3596449" y="2872634"/>
                </a:lnTo>
                <a:lnTo>
                  <a:pt x="3610229" y="2876106"/>
                </a:lnTo>
                <a:lnTo>
                  <a:pt x="3624009" y="2879517"/>
                </a:lnTo>
                <a:lnTo>
                  <a:pt x="3637788" y="2882869"/>
                </a:lnTo>
                <a:lnTo>
                  <a:pt x="3651567" y="2886165"/>
                </a:lnTo>
                <a:lnTo>
                  <a:pt x="3665347" y="2889404"/>
                </a:lnTo>
                <a:lnTo>
                  <a:pt x="3679127" y="2892589"/>
                </a:lnTo>
                <a:lnTo>
                  <a:pt x="3692906" y="2895722"/>
                </a:lnTo>
                <a:lnTo>
                  <a:pt x="3706685" y="2898803"/>
                </a:lnTo>
                <a:lnTo>
                  <a:pt x="3720465" y="2901833"/>
                </a:lnTo>
                <a:lnTo>
                  <a:pt x="3734245" y="2904815"/>
                </a:lnTo>
                <a:lnTo>
                  <a:pt x="3748025" y="2907747"/>
                </a:lnTo>
                <a:lnTo>
                  <a:pt x="3761803" y="2910634"/>
                </a:lnTo>
                <a:lnTo>
                  <a:pt x="3775582" y="2913475"/>
                </a:lnTo>
                <a:lnTo>
                  <a:pt x="3789362" y="2916271"/>
                </a:lnTo>
                <a:lnTo>
                  <a:pt x="3803142" y="2919023"/>
                </a:lnTo>
                <a:lnTo>
                  <a:pt x="3816922" y="2921733"/>
                </a:lnTo>
                <a:lnTo>
                  <a:pt x="3830701" y="2924402"/>
                </a:lnTo>
                <a:lnTo>
                  <a:pt x="3844481" y="2927029"/>
                </a:lnTo>
                <a:lnTo>
                  <a:pt x="3858261" y="2929617"/>
                </a:lnTo>
                <a:lnTo>
                  <a:pt x="3872040" y="2932166"/>
                </a:lnTo>
                <a:lnTo>
                  <a:pt x="3885819" y="2934677"/>
                </a:lnTo>
                <a:lnTo>
                  <a:pt x="3899598" y="2937150"/>
                </a:lnTo>
                <a:lnTo>
                  <a:pt x="3913379" y="2939588"/>
                </a:lnTo>
                <a:lnTo>
                  <a:pt x="3927158" y="2941989"/>
                </a:lnTo>
                <a:lnTo>
                  <a:pt x="3940937" y="2944356"/>
                </a:lnTo>
                <a:lnTo>
                  <a:pt x="3954716" y="2946688"/>
                </a:lnTo>
                <a:lnTo>
                  <a:pt x="3968496" y="2948989"/>
                </a:lnTo>
                <a:lnTo>
                  <a:pt x="3982276" y="2951256"/>
                </a:lnTo>
                <a:lnTo>
                  <a:pt x="3996055" y="2953490"/>
                </a:lnTo>
                <a:lnTo>
                  <a:pt x="4009835" y="2955694"/>
                </a:lnTo>
                <a:lnTo>
                  <a:pt x="4023614" y="2957867"/>
                </a:lnTo>
                <a:lnTo>
                  <a:pt x="4037394" y="2960010"/>
                </a:lnTo>
                <a:lnTo>
                  <a:pt x="4051172" y="2962124"/>
                </a:lnTo>
                <a:lnTo>
                  <a:pt x="4064952" y="2964209"/>
                </a:lnTo>
                <a:lnTo>
                  <a:pt x="4078732" y="2966266"/>
                </a:lnTo>
                <a:lnTo>
                  <a:pt x="4092512" y="2968295"/>
                </a:lnTo>
                <a:lnTo>
                  <a:pt x="4106290" y="2970297"/>
                </a:lnTo>
                <a:lnTo>
                  <a:pt x="4120070" y="2972272"/>
                </a:lnTo>
                <a:lnTo>
                  <a:pt x="4133850" y="2974222"/>
                </a:lnTo>
              </a:path>
            </a:pathLst>
          </a:custGeom>
          <a:noFill/>
          <a:ln w="38100" cap="flat">
            <a:solidFill>
              <a:srgbClr val="0072BD"/>
            </a:solidFill>
            <a:prstDash val="sysDash"/>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dirty="0">
              <a:latin typeface="Arial" panose="020B0604020202020204" pitchFamily="34" charset="0"/>
              <a:cs typeface="Arial" panose="020B0604020202020204" pitchFamily="34" charset="0"/>
            </a:endParaRPr>
          </a:p>
        </p:txBody>
      </p:sp>
      <p:cxnSp>
        <p:nvCxnSpPr>
          <p:cNvPr id="18" name="直接箭头连接符 15">
            <a:extLst>
              <a:ext uri="{FF2B5EF4-FFF2-40B4-BE49-F238E27FC236}">
                <a16:creationId xmlns:a16="http://schemas.microsoft.com/office/drawing/2014/main" id="{CB2DF9C6-5C85-4926-BFD9-C6151C0F5100}"/>
              </a:ext>
            </a:extLst>
          </p:cNvPr>
          <p:cNvCxnSpPr>
            <a:cxnSpLocks/>
            <a:stCxn id="24" idx="2"/>
            <a:endCxn id="5" idx="159"/>
          </p:cNvCxnSpPr>
          <p:nvPr/>
        </p:nvCxnSpPr>
        <p:spPr>
          <a:xfrm flipH="1">
            <a:off x="6173361" y="3077543"/>
            <a:ext cx="2060997" cy="18510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矩形 1">
            <a:extLst>
              <a:ext uri="{FF2B5EF4-FFF2-40B4-BE49-F238E27FC236}">
                <a16:creationId xmlns:a16="http://schemas.microsoft.com/office/drawing/2014/main" id="{AEC2869F-9C4B-407A-8F78-16ABF99206D4}"/>
              </a:ext>
            </a:extLst>
          </p:cNvPr>
          <p:cNvSpPr/>
          <p:nvPr/>
        </p:nvSpPr>
        <p:spPr>
          <a:xfrm>
            <a:off x="6822039" y="2554323"/>
            <a:ext cx="2824637" cy="523220"/>
          </a:xfrm>
          <a:prstGeom prst="rect">
            <a:avLst/>
          </a:prstGeom>
          <a:noFill/>
        </p:spPr>
        <p:txBody>
          <a:bodyPr wrap="square" rtlCol="0">
            <a:spAutoFit/>
          </a:bodyPr>
          <a:lstStyle/>
          <a:p>
            <a:pPr algn="ctr"/>
            <a:r>
              <a:rPr lang="en-US" altLang="zh-CN" sz="2800" dirty="0">
                <a:latin typeface="Arial" panose="020B0604020202020204" pitchFamily="34" charset="0"/>
                <a:cs typeface="Arial" panose="020B0604020202020204" pitchFamily="34" charset="0"/>
              </a:rPr>
              <a:t>Large Q</a:t>
            </a:r>
            <a:endParaRPr lang="en-US" sz="2800" dirty="0">
              <a:latin typeface="Arial" panose="020B0604020202020204" pitchFamily="34" charset="0"/>
              <a:cs typeface="Arial" panose="020B0604020202020204" pitchFamily="34" charset="0"/>
            </a:endParaRPr>
          </a:p>
        </p:txBody>
      </p:sp>
      <p:cxnSp>
        <p:nvCxnSpPr>
          <p:cNvPr id="25" name="Straight Connector 36">
            <a:extLst>
              <a:ext uri="{FF2B5EF4-FFF2-40B4-BE49-F238E27FC236}">
                <a16:creationId xmlns:a16="http://schemas.microsoft.com/office/drawing/2014/main" id="{62B2FDFC-5023-4B31-917B-EEDD22D4E109}"/>
              </a:ext>
            </a:extLst>
          </p:cNvPr>
          <p:cNvCxnSpPr>
            <a:cxnSpLocks/>
          </p:cNvCxnSpPr>
          <p:nvPr/>
        </p:nvCxnSpPr>
        <p:spPr>
          <a:xfrm>
            <a:off x="1464889" y="5382569"/>
            <a:ext cx="9253745"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52">
            <a:extLst>
              <a:ext uri="{FF2B5EF4-FFF2-40B4-BE49-F238E27FC236}">
                <a16:creationId xmlns:a16="http://schemas.microsoft.com/office/drawing/2014/main" id="{BC735F27-7DB3-416B-A650-B9304692A123}"/>
              </a:ext>
            </a:extLst>
          </p:cNvPr>
          <p:cNvSpPr txBox="1"/>
          <p:nvPr/>
        </p:nvSpPr>
        <p:spPr>
          <a:xfrm>
            <a:off x="5130195" y="5741160"/>
            <a:ext cx="1923127" cy="523220"/>
          </a:xfrm>
          <a:prstGeom prst="rect">
            <a:avLst/>
          </a:prstGeom>
          <a:noFill/>
        </p:spPr>
        <p:txBody>
          <a:bodyPr wrap="none" rtlCol="0">
            <a:spAutoFit/>
          </a:bodyPr>
          <a:lstStyle/>
          <a:p>
            <a:pPr algn="ctr"/>
            <a:r>
              <a:rPr lang="en-US" sz="2800" dirty="0">
                <a:latin typeface="Arial" panose="020B0604020202020204" pitchFamily="34" charset="0"/>
                <a:cs typeface="Arial" panose="020B0604020202020204" pitchFamily="34" charset="0"/>
              </a:rPr>
              <a:t>13.56</a:t>
            </a:r>
          </a:p>
        </p:txBody>
      </p:sp>
      <mc:AlternateContent xmlns:mc="http://schemas.openxmlformats.org/markup-compatibility/2006" xmlns:a14="http://schemas.microsoft.com/office/drawing/2010/main">
        <mc:Choice Requires="a14">
          <p:sp>
            <p:nvSpPr>
              <p:cNvPr id="29" name="TextBox 47">
                <a:extLst>
                  <a:ext uri="{FF2B5EF4-FFF2-40B4-BE49-F238E27FC236}">
                    <a16:creationId xmlns:a16="http://schemas.microsoft.com/office/drawing/2014/main" id="{2EB07A9A-51E2-469C-8E4F-F115E5DA4BD0}"/>
                  </a:ext>
                </a:extLst>
              </p:cNvPr>
              <p:cNvSpPr txBox="1"/>
              <p:nvPr/>
            </p:nvSpPr>
            <p:spPr>
              <a:xfrm>
                <a:off x="5668321" y="5423614"/>
                <a:ext cx="9090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𝑐</m:t>
                          </m:r>
                        </m:sub>
                      </m:sSub>
                    </m:oMath>
                  </m:oMathPara>
                </a14:m>
                <a:endParaRPr lang="en-US" sz="3200" i="1" dirty="0">
                  <a:latin typeface="Arial" panose="020B0604020202020204" pitchFamily="34" charset="0"/>
                  <a:cs typeface="Arial" panose="020B0604020202020204" pitchFamily="34" charset="0"/>
                </a:endParaRPr>
              </a:p>
            </p:txBody>
          </p:sp>
        </mc:Choice>
        <mc:Fallback xmlns="">
          <p:sp>
            <p:nvSpPr>
              <p:cNvPr id="29" name="TextBox 47">
                <a:extLst>
                  <a:ext uri="{FF2B5EF4-FFF2-40B4-BE49-F238E27FC236}">
                    <a16:creationId xmlns:a16="http://schemas.microsoft.com/office/drawing/2014/main" id="{2EB07A9A-51E2-469C-8E4F-F115E5DA4BD0}"/>
                  </a:ext>
                </a:extLst>
              </p:cNvPr>
              <p:cNvSpPr txBox="1">
                <a:spLocks noRot="1" noChangeAspect="1" noMove="1" noResize="1" noEditPoints="1" noAdjustHandles="1" noChangeArrowheads="1" noChangeShapeType="1" noTextEdit="1"/>
              </p:cNvSpPr>
              <p:nvPr/>
            </p:nvSpPr>
            <p:spPr>
              <a:xfrm>
                <a:off x="5668321" y="5423614"/>
                <a:ext cx="909082" cy="461665"/>
              </a:xfrm>
              <a:prstGeom prst="rect">
                <a:avLst/>
              </a:prstGeom>
              <a:blipFill>
                <a:blip r:embed="rId8"/>
                <a:stretch>
                  <a:fillRect b="-21333"/>
                </a:stretch>
              </a:blipFill>
            </p:spPr>
            <p:txBody>
              <a:bodyPr/>
              <a:lstStyle/>
              <a:p>
                <a:r>
                  <a:rPr lang="en-US">
                    <a:noFill/>
                  </a:rPr>
                  <a:t> </a:t>
                </a:r>
              </a:p>
            </p:txBody>
          </p:sp>
        </mc:Fallback>
      </mc:AlternateContent>
      <p:cxnSp>
        <p:nvCxnSpPr>
          <p:cNvPr id="30" name="Straight Connector 21">
            <a:extLst>
              <a:ext uri="{FF2B5EF4-FFF2-40B4-BE49-F238E27FC236}">
                <a16:creationId xmlns:a16="http://schemas.microsoft.com/office/drawing/2014/main" id="{89162D61-D0E7-4221-9ACC-0B201337F04A}"/>
              </a:ext>
            </a:extLst>
          </p:cNvPr>
          <p:cNvCxnSpPr>
            <a:cxnSpLocks/>
          </p:cNvCxnSpPr>
          <p:nvPr/>
        </p:nvCxnSpPr>
        <p:spPr>
          <a:xfrm flipV="1">
            <a:off x="6103848" y="2783074"/>
            <a:ext cx="0" cy="2599496"/>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21">
            <a:extLst>
              <a:ext uri="{FF2B5EF4-FFF2-40B4-BE49-F238E27FC236}">
                <a16:creationId xmlns:a16="http://schemas.microsoft.com/office/drawing/2014/main" id="{774701E5-19D4-4B19-81D2-CE5A2C07EF18}"/>
              </a:ext>
            </a:extLst>
          </p:cNvPr>
          <p:cNvCxnSpPr>
            <a:cxnSpLocks/>
          </p:cNvCxnSpPr>
          <p:nvPr/>
        </p:nvCxnSpPr>
        <p:spPr>
          <a:xfrm flipV="1">
            <a:off x="7694427" y="4471663"/>
            <a:ext cx="0" cy="908006"/>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文本框 13">
            <a:extLst>
              <a:ext uri="{FF2B5EF4-FFF2-40B4-BE49-F238E27FC236}">
                <a16:creationId xmlns:a16="http://schemas.microsoft.com/office/drawing/2014/main" id="{8D19710B-C398-44B4-8309-251348186425}"/>
              </a:ext>
            </a:extLst>
          </p:cNvPr>
          <p:cNvSpPr txBox="1"/>
          <p:nvPr/>
        </p:nvSpPr>
        <p:spPr>
          <a:xfrm>
            <a:off x="6732864" y="5433436"/>
            <a:ext cx="1923127" cy="523220"/>
          </a:xfrm>
          <a:prstGeom prst="rect">
            <a:avLst/>
          </a:prstGeom>
          <a:noFill/>
        </p:spPr>
        <p:txBody>
          <a:bodyPr wrap="none" rtlCol="0">
            <a:spAutoFit/>
          </a:bodyPr>
          <a:lstStyle/>
          <a:p>
            <a:pPr algn="ctr"/>
            <a:r>
              <a:rPr lang="en-US" sz="2800" dirty="0">
                <a:latin typeface="Arial" panose="020B0604020202020204" pitchFamily="34" charset="0"/>
                <a:cs typeface="Arial" panose="020B0604020202020204" pitchFamily="34" charset="0"/>
              </a:rPr>
              <a:t>1</a:t>
            </a:r>
            <a:r>
              <a:rPr lang="en-US" altLang="zh-CN" sz="2800" dirty="0">
                <a:latin typeface="Arial" panose="020B0604020202020204" pitchFamily="34" charset="0"/>
                <a:cs typeface="Arial" panose="020B0604020202020204" pitchFamily="34" charset="0"/>
              </a:rPr>
              <a:t>4.01</a:t>
            </a:r>
            <a:endParaRPr lang="en-US" sz="2800" dirty="0">
              <a:latin typeface="Arial" panose="020B0604020202020204" pitchFamily="34" charset="0"/>
              <a:cs typeface="Arial" panose="020B0604020202020204" pitchFamily="34" charset="0"/>
            </a:endParaRPr>
          </a:p>
        </p:txBody>
      </p:sp>
      <p:sp>
        <p:nvSpPr>
          <p:cNvPr id="47" name="文本框 17">
            <a:extLst>
              <a:ext uri="{FF2B5EF4-FFF2-40B4-BE49-F238E27FC236}">
                <a16:creationId xmlns:a16="http://schemas.microsoft.com/office/drawing/2014/main" id="{A2C14535-BCF3-41A8-AE52-80CC7FFE6E14}"/>
              </a:ext>
            </a:extLst>
          </p:cNvPr>
          <p:cNvSpPr txBox="1"/>
          <p:nvPr/>
        </p:nvSpPr>
        <p:spPr>
          <a:xfrm>
            <a:off x="3607435" y="5433436"/>
            <a:ext cx="1875872" cy="523220"/>
          </a:xfrm>
          <a:prstGeom prst="rect">
            <a:avLst/>
          </a:prstGeom>
          <a:noFill/>
        </p:spPr>
        <p:txBody>
          <a:bodyPr wrap="none" rtlCol="0">
            <a:spAutoFit/>
          </a:bodyPr>
          <a:lstStyle/>
          <a:p>
            <a:pPr algn="ctr"/>
            <a:r>
              <a:rPr lang="en-US" sz="2800" dirty="0">
                <a:latin typeface="Arial" panose="020B0604020202020204" pitchFamily="34" charset="0"/>
                <a:cs typeface="Arial" panose="020B0604020202020204" pitchFamily="34" charset="0"/>
              </a:rPr>
              <a:t>13.</a:t>
            </a:r>
            <a:r>
              <a:rPr lang="en-US" altLang="zh-CN" sz="2800" dirty="0">
                <a:latin typeface="Arial" panose="020B0604020202020204" pitchFamily="34" charset="0"/>
                <a:cs typeface="Arial" panose="020B0604020202020204" pitchFamily="34" charset="0"/>
              </a:rPr>
              <a:t>11</a:t>
            </a:r>
            <a:endParaRPr lang="en-US" sz="2800" dirty="0">
              <a:latin typeface="Arial" panose="020B0604020202020204" pitchFamily="34" charset="0"/>
              <a:cs typeface="Arial" panose="020B0604020202020204" pitchFamily="34" charset="0"/>
            </a:endParaRPr>
          </a:p>
        </p:txBody>
      </p:sp>
      <p:cxnSp>
        <p:nvCxnSpPr>
          <p:cNvPr id="49" name="Straight Connector 21">
            <a:extLst>
              <a:ext uri="{FF2B5EF4-FFF2-40B4-BE49-F238E27FC236}">
                <a16:creationId xmlns:a16="http://schemas.microsoft.com/office/drawing/2014/main" id="{39F45219-13E5-4D39-B4C2-C97A80607A04}"/>
              </a:ext>
            </a:extLst>
          </p:cNvPr>
          <p:cNvCxnSpPr>
            <a:cxnSpLocks/>
          </p:cNvCxnSpPr>
          <p:nvPr/>
        </p:nvCxnSpPr>
        <p:spPr>
          <a:xfrm flipV="1">
            <a:off x="4545370" y="4471663"/>
            <a:ext cx="0" cy="908006"/>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21">
            <a:extLst>
              <a:ext uri="{FF2B5EF4-FFF2-40B4-BE49-F238E27FC236}">
                <a16:creationId xmlns:a16="http://schemas.microsoft.com/office/drawing/2014/main" id="{DA0C90DC-F39A-4F35-AE52-2622DC27B46A}"/>
              </a:ext>
            </a:extLst>
          </p:cNvPr>
          <p:cNvCxnSpPr>
            <a:cxnSpLocks/>
          </p:cNvCxnSpPr>
          <p:nvPr/>
        </p:nvCxnSpPr>
        <p:spPr>
          <a:xfrm flipV="1">
            <a:off x="7694427" y="5189220"/>
            <a:ext cx="0" cy="190449"/>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Connector 21">
            <a:extLst>
              <a:ext uri="{FF2B5EF4-FFF2-40B4-BE49-F238E27FC236}">
                <a16:creationId xmlns:a16="http://schemas.microsoft.com/office/drawing/2014/main" id="{7399767D-F69C-4231-ACF0-390DCE9B378F}"/>
              </a:ext>
            </a:extLst>
          </p:cNvPr>
          <p:cNvCxnSpPr>
            <a:cxnSpLocks/>
          </p:cNvCxnSpPr>
          <p:nvPr/>
        </p:nvCxnSpPr>
        <p:spPr>
          <a:xfrm flipV="1">
            <a:off x="4545370" y="5189220"/>
            <a:ext cx="0" cy="190449"/>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47">
                <a:extLst>
                  <a:ext uri="{FF2B5EF4-FFF2-40B4-BE49-F238E27FC236}">
                    <a16:creationId xmlns:a16="http://schemas.microsoft.com/office/drawing/2014/main" id="{BCB94CD3-FB94-4ACE-8C66-A29F68C36BDD}"/>
                  </a:ext>
                </a:extLst>
              </p:cNvPr>
              <p:cNvSpPr txBox="1"/>
              <p:nvPr/>
            </p:nvSpPr>
            <p:spPr>
              <a:xfrm>
                <a:off x="5330082" y="6205066"/>
                <a:ext cx="157447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𝑹𝒆𝒂𝒅𝒆𝒓</m:t>
                      </m:r>
                    </m:oMath>
                  </m:oMathPara>
                </a14:m>
                <a:endParaRPr lang="en-US" sz="2800" b="1" dirty="0">
                  <a:latin typeface="Arial" panose="020B0604020202020204" pitchFamily="34" charset="0"/>
                  <a:cs typeface="Arial" panose="020B0604020202020204" pitchFamily="34" charset="0"/>
                </a:endParaRPr>
              </a:p>
            </p:txBody>
          </p:sp>
        </mc:Choice>
        <mc:Fallback xmlns="">
          <p:sp>
            <p:nvSpPr>
              <p:cNvPr id="75" name="TextBox 47">
                <a:extLst>
                  <a:ext uri="{FF2B5EF4-FFF2-40B4-BE49-F238E27FC236}">
                    <a16:creationId xmlns:a16="http://schemas.microsoft.com/office/drawing/2014/main" id="{BCB94CD3-FB94-4ACE-8C66-A29F68C36BDD}"/>
                  </a:ext>
                </a:extLst>
              </p:cNvPr>
              <p:cNvSpPr txBox="1">
                <a:spLocks noRot="1" noChangeAspect="1" noMove="1" noResize="1" noEditPoints="1" noAdjustHandles="1" noChangeArrowheads="1" noChangeShapeType="1" noTextEdit="1"/>
              </p:cNvSpPr>
              <p:nvPr/>
            </p:nvSpPr>
            <p:spPr>
              <a:xfrm>
                <a:off x="5330082" y="6205066"/>
                <a:ext cx="157447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47">
                <a:extLst>
                  <a:ext uri="{FF2B5EF4-FFF2-40B4-BE49-F238E27FC236}">
                    <a16:creationId xmlns:a16="http://schemas.microsoft.com/office/drawing/2014/main" id="{0A23A04E-04F0-4BC8-B296-AB7DC1F3B17F}"/>
                  </a:ext>
                </a:extLst>
              </p:cNvPr>
              <p:cNvSpPr txBox="1"/>
              <p:nvPr/>
            </p:nvSpPr>
            <p:spPr>
              <a:xfrm>
                <a:off x="7359240" y="6205066"/>
                <a:ext cx="97494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𝑻𝒂𝒈</m:t>
                      </m:r>
                    </m:oMath>
                  </m:oMathPara>
                </a14:m>
                <a:endParaRPr lang="en-US" sz="2800" b="1" dirty="0">
                  <a:latin typeface="Arial" panose="020B0604020202020204" pitchFamily="34" charset="0"/>
                  <a:cs typeface="Arial" panose="020B0604020202020204" pitchFamily="34" charset="0"/>
                </a:endParaRPr>
              </a:p>
            </p:txBody>
          </p:sp>
        </mc:Choice>
        <mc:Fallback xmlns="">
          <p:sp>
            <p:nvSpPr>
              <p:cNvPr id="76" name="TextBox 47">
                <a:extLst>
                  <a:ext uri="{FF2B5EF4-FFF2-40B4-BE49-F238E27FC236}">
                    <a16:creationId xmlns:a16="http://schemas.microsoft.com/office/drawing/2014/main" id="{0A23A04E-04F0-4BC8-B296-AB7DC1F3B17F}"/>
                  </a:ext>
                </a:extLst>
              </p:cNvPr>
              <p:cNvSpPr txBox="1">
                <a:spLocks noRot="1" noChangeAspect="1" noMove="1" noResize="1" noEditPoints="1" noAdjustHandles="1" noChangeArrowheads="1" noChangeShapeType="1" noTextEdit="1"/>
              </p:cNvSpPr>
              <p:nvPr/>
            </p:nvSpPr>
            <p:spPr>
              <a:xfrm>
                <a:off x="7359240" y="6205066"/>
                <a:ext cx="974947"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47">
                <a:extLst>
                  <a:ext uri="{FF2B5EF4-FFF2-40B4-BE49-F238E27FC236}">
                    <a16:creationId xmlns:a16="http://schemas.microsoft.com/office/drawing/2014/main" id="{63E88C24-285D-4A43-8DE5-AFACC7901B6D}"/>
                  </a:ext>
                </a:extLst>
              </p:cNvPr>
              <p:cNvSpPr txBox="1"/>
              <p:nvPr/>
            </p:nvSpPr>
            <p:spPr>
              <a:xfrm>
                <a:off x="4057896" y="6205066"/>
                <a:ext cx="97494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𝑻𝒂𝒈</m:t>
                      </m:r>
                    </m:oMath>
                  </m:oMathPara>
                </a14:m>
                <a:endParaRPr lang="en-US" sz="2800" b="1" dirty="0">
                  <a:latin typeface="Arial" panose="020B0604020202020204" pitchFamily="34" charset="0"/>
                  <a:cs typeface="Arial" panose="020B0604020202020204" pitchFamily="34" charset="0"/>
                </a:endParaRPr>
              </a:p>
            </p:txBody>
          </p:sp>
        </mc:Choice>
        <mc:Fallback xmlns="">
          <p:sp>
            <p:nvSpPr>
              <p:cNvPr id="78" name="TextBox 47">
                <a:extLst>
                  <a:ext uri="{FF2B5EF4-FFF2-40B4-BE49-F238E27FC236}">
                    <a16:creationId xmlns:a16="http://schemas.microsoft.com/office/drawing/2014/main" id="{63E88C24-285D-4A43-8DE5-AFACC7901B6D}"/>
                  </a:ext>
                </a:extLst>
              </p:cNvPr>
              <p:cNvSpPr txBox="1">
                <a:spLocks noRot="1" noChangeAspect="1" noMove="1" noResize="1" noEditPoints="1" noAdjustHandles="1" noChangeArrowheads="1" noChangeShapeType="1" noTextEdit="1"/>
              </p:cNvSpPr>
              <p:nvPr/>
            </p:nvSpPr>
            <p:spPr>
              <a:xfrm>
                <a:off x="4057896" y="6205066"/>
                <a:ext cx="974947" cy="523220"/>
              </a:xfrm>
              <a:prstGeom prst="rect">
                <a:avLst/>
              </a:prstGeom>
              <a:blipFill>
                <a:blip r:embed="rId11"/>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97687963"/>
      </p:ext>
    </p:extLst>
  </p:cSld>
  <p:clrMapOvr>
    <a:masterClrMapping/>
  </p:clrMapOvr>
  <mc:AlternateContent xmlns:mc="http://schemas.openxmlformats.org/markup-compatibility/2006" xmlns:p14="http://schemas.microsoft.com/office/powerpoint/2010/main">
    <mc:Choice Requires="p14">
      <p:transition spd="slow" p14:dur="2000" advTm="31598"/>
    </mc:Choice>
    <mc:Fallback xmlns="">
      <p:transition spd="slow" advTm="315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xit" presetSubtype="0" fill="hold" nodeType="withEffect">
                                  <p:stCondLst>
                                    <p:cond delay="0"/>
                                  </p:stCondLst>
                                  <p:childTnLst>
                                    <p:animEffect transition="out" filter="fade">
                                      <p:cBhvr>
                                        <p:cTn id="29" dur="500"/>
                                        <p:tgtEl>
                                          <p:spTgt spid="43"/>
                                        </p:tgtEl>
                                      </p:cBhvr>
                                    </p:animEffect>
                                    <p:set>
                                      <p:cBhvr>
                                        <p:cTn id="30" dur="1" fill="hold">
                                          <p:stCondLst>
                                            <p:cond delay="499"/>
                                          </p:stCondLst>
                                        </p:cTn>
                                        <p:tgtEl>
                                          <p:spTgt spid="4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9"/>
                                        </p:tgtEl>
                                      </p:cBhvr>
                                    </p:animEffect>
                                    <p:set>
                                      <p:cBhvr>
                                        <p:cTn id="33" dur="1" fill="hold">
                                          <p:stCondLst>
                                            <p:cond delay="499"/>
                                          </p:stCondLst>
                                        </p:cTn>
                                        <p:tgtEl>
                                          <p:spTgt spid="49"/>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par>
                                <p:cTn id="37" presetID="10"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44" grpId="0"/>
      <p:bldP spid="47" grpId="0"/>
      <p:bldP spid="76" grpId="0"/>
      <p:bldP spid="78" grpId="0"/>
    </p:bldLst>
  </p:timing>
  <p:extLst>
    <p:ext uri="{E180D4A7-C9FB-4DFB-919C-405C955672EB}">
      <p14:showEvtLst xmlns:p14="http://schemas.microsoft.com/office/powerpoint/2010/main">
        <p14:playEvt time="80" objId="3"/>
        <p14:stopEvt time="31598"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94BAB058-4FED-4FF1-BD2C-98169C9DE57B}"/>
              </a:ext>
            </a:extLst>
          </p:cNvPr>
          <p:cNvSpPr/>
          <p:nvPr/>
        </p:nvSpPr>
        <p:spPr>
          <a:xfrm>
            <a:off x="4370169" y="3931572"/>
            <a:ext cx="345232" cy="146225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矩形 44">
            <a:extLst>
              <a:ext uri="{FF2B5EF4-FFF2-40B4-BE49-F238E27FC236}">
                <a16:creationId xmlns:a16="http://schemas.microsoft.com/office/drawing/2014/main" id="{6B0977E5-0E80-4F85-80DE-B8A84FA93C36}"/>
              </a:ext>
            </a:extLst>
          </p:cNvPr>
          <p:cNvSpPr/>
          <p:nvPr/>
        </p:nvSpPr>
        <p:spPr>
          <a:xfrm>
            <a:off x="5927448" y="2794330"/>
            <a:ext cx="345232" cy="259949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矩形 42">
            <a:extLst>
              <a:ext uri="{FF2B5EF4-FFF2-40B4-BE49-F238E27FC236}">
                <a16:creationId xmlns:a16="http://schemas.microsoft.com/office/drawing/2014/main" id="{D6F4ADBB-0666-4DB2-999E-C1DEE3C89F93}"/>
              </a:ext>
            </a:extLst>
          </p:cNvPr>
          <p:cNvSpPr/>
          <p:nvPr/>
        </p:nvSpPr>
        <p:spPr>
          <a:xfrm>
            <a:off x="7519226" y="3931572"/>
            <a:ext cx="345232" cy="146225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31D3925B-BEBF-49D2-BA3F-0FA21B102820}"/>
              </a:ext>
            </a:extLst>
          </p:cNvPr>
          <p:cNvSpPr>
            <a:spLocks noGrp="1"/>
          </p:cNvSpPr>
          <p:nvPr>
            <p:ph type="title"/>
          </p:nvPr>
        </p:nvSpPr>
        <p:spPr/>
        <p:txBody>
          <a:bodyPr/>
          <a:lstStyle/>
          <a:p>
            <a:r>
              <a:rPr lang="fr-FR" dirty="0"/>
              <a:t>TX/RX separation</a:t>
            </a:r>
            <a:endParaRPr lang="en-US" dirty="0"/>
          </a:p>
        </p:txBody>
      </p:sp>
      <p:sp>
        <p:nvSpPr>
          <p:cNvPr id="4" name="灯片编号占位符 3">
            <a:extLst>
              <a:ext uri="{FF2B5EF4-FFF2-40B4-BE49-F238E27FC236}">
                <a16:creationId xmlns:a16="http://schemas.microsoft.com/office/drawing/2014/main" id="{0EA31386-CC87-40F8-9FAC-2FD012A23F89}"/>
              </a:ext>
            </a:extLst>
          </p:cNvPr>
          <p:cNvSpPr>
            <a:spLocks noGrp="1"/>
          </p:cNvSpPr>
          <p:nvPr>
            <p:ph type="sldNum" sz="quarter" idx="12"/>
          </p:nvPr>
        </p:nvSpPr>
        <p:spPr/>
        <p:txBody>
          <a:bodyPr/>
          <a:lstStyle/>
          <a:p>
            <a:fld id="{BB86FE79-B0DA-433D-A67F-F5D6BFD13937}" type="slidenum">
              <a:rPr lang="en-US" smtClean="0"/>
              <a:pPr/>
              <a:t>23</a:t>
            </a:fld>
            <a:endParaRPr lang="en-US" dirty="0"/>
          </a:p>
        </p:txBody>
      </p:sp>
      <mc:AlternateContent xmlns:mc="http://schemas.openxmlformats.org/markup-compatibility/2006" xmlns:a14="http://schemas.microsoft.com/office/drawing/2010/main">
        <mc:Choice Requires="a14">
          <p:sp>
            <p:nvSpPr>
              <p:cNvPr id="27" name="TextBox 47">
                <a:extLst>
                  <a:ext uri="{FF2B5EF4-FFF2-40B4-BE49-F238E27FC236}">
                    <a16:creationId xmlns:a16="http://schemas.microsoft.com/office/drawing/2014/main" id="{036F65D6-A3EC-4324-B748-DE2DD2CF4F97}"/>
                  </a:ext>
                </a:extLst>
              </p:cNvPr>
              <p:cNvSpPr txBox="1"/>
              <p:nvPr/>
            </p:nvSpPr>
            <p:spPr>
              <a:xfrm>
                <a:off x="9378824" y="5433436"/>
                <a:ext cx="1337226" cy="523220"/>
              </a:xfrm>
              <a:prstGeom prst="rect">
                <a:avLst/>
              </a:prstGeom>
              <a:noFill/>
            </p:spPr>
            <p:txBody>
              <a:bodyPr wrap="none" rtlCol="0">
                <a:spAutoFit/>
              </a:bodyPr>
              <a:lstStyle/>
              <a:p>
                <a14:m>
                  <m:oMath xmlns:m="http://schemas.openxmlformats.org/officeDocument/2006/math">
                    <m:r>
                      <a:rPr lang="en-US" sz="2400" b="1" i="1" smtClean="0">
                        <a:latin typeface="Cambria Math" panose="02040503050406030204" pitchFamily="18" charset="0"/>
                      </a:rPr>
                      <m:t>𝒇</m:t>
                    </m:r>
                  </m:oMath>
                </a14:m>
                <a:r>
                  <a:rPr lang="en-US" sz="2800" dirty="0">
                    <a:latin typeface="Arial" panose="020B0604020202020204" pitchFamily="34" charset="0"/>
                    <a:cs typeface="Arial" panose="020B0604020202020204" pitchFamily="34" charset="0"/>
                  </a:rPr>
                  <a:t>(MHz)</a:t>
                </a:r>
              </a:p>
            </p:txBody>
          </p:sp>
        </mc:Choice>
        <mc:Fallback xmlns="">
          <p:sp>
            <p:nvSpPr>
              <p:cNvPr id="27" name="TextBox 47">
                <a:extLst>
                  <a:ext uri="{FF2B5EF4-FFF2-40B4-BE49-F238E27FC236}">
                    <a16:creationId xmlns:a16="http://schemas.microsoft.com/office/drawing/2014/main" id="{036F65D6-A3EC-4324-B748-DE2DD2CF4F97}"/>
                  </a:ext>
                </a:extLst>
              </p:cNvPr>
              <p:cNvSpPr txBox="1">
                <a:spLocks noRot="1" noChangeAspect="1" noMove="1" noResize="1" noEditPoints="1" noAdjustHandles="1" noChangeArrowheads="1" noChangeShapeType="1" noTextEdit="1"/>
              </p:cNvSpPr>
              <p:nvPr/>
            </p:nvSpPr>
            <p:spPr>
              <a:xfrm>
                <a:off x="9378824" y="5433436"/>
                <a:ext cx="1337226" cy="523220"/>
              </a:xfrm>
              <a:prstGeom prst="rect">
                <a:avLst/>
              </a:prstGeom>
              <a:blipFill>
                <a:blip r:embed="rId7"/>
                <a:stretch>
                  <a:fillRect t="-11628" r="-6393" b="-31395"/>
                </a:stretch>
              </a:blipFill>
            </p:spPr>
            <p:txBody>
              <a:bodyPr/>
              <a:lstStyle/>
              <a:p>
                <a:r>
                  <a:rPr lang="en-US">
                    <a:noFill/>
                  </a:rPr>
                  <a:t> </a:t>
                </a:r>
              </a:p>
            </p:txBody>
          </p:sp>
        </mc:Fallback>
      </mc:AlternateContent>
      <p:sp>
        <p:nvSpPr>
          <p:cNvPr id="37" name="矩形 36">
            <a:extLst>
              <a:ext uri="{FF2B5EF4-FFF2-40B4-BE49-F238E27FC236}">
                <a16:creationId xmlns:a16="http://schemas.microsoft.com/office/drawing/2014/main" id="{292C204C-6953-44E5-9107-8F10BF495CE5}"/>
              </a:ext>
            </a:extLst>
          </p:cNvPr>
          <p:cNvSpPr/>
          <p:nvPr/>
        </p:nvSpPr>
        <p:spPr>
          <a:xfrm>
            <a:off x="4292849" y="1720574"/>
            <a:ext cx="3592651" cy="461665"/>
          </a:xfrm>
          <a:prstGeom prst="rect">
            <a:avLst/>
          </a:prstGeom>
        </p:spPr>
        <p:txBody>
          <a:bodyPr wrap="none">
            <a:spAutoFit/>
          </a:bodyPr>
          <a:lstStyle/>
          <a:p>
            <a:pPr algn="ctr"/>
            <a:r>
              <a:rPr lang="en-US" sz="2400" dirty="0"/>
              <a:t>Coil frequency response</a:t>
            </a:r>
            <a:r>
              <a:rPr lang="zh-CN" altLang="en-US" sz="2400" dirty="0"/>
              <a:t> </a:t>
            </a:r>
            <a:endParaRPr lang="en-US" sz="2400" dirty="0"/>
          </a:p>
        </p:txBody>
      </p:sp>
      <p:sp>
        <p:nvSpPr>
          <p:cNvPr id="5" name="任意多边形: 形状 40">
            <a:extLst>
              <a:ext uri="{FF2B5EF4-FFF2-40B4-BE49-F238E27FC236}">
                <a16:creationId xmlns:a16="http://schemas.microsoft.com/office/drawing/2014/main" id="{60B072FE-89BE-462B-993E-0CF2810A723F}"/>
              </a:ext>
            </a:extLst>
          </p:cNvPr>
          <p:cNvSpPr/>
          <p:nvPr/>
        </p:nvSpPr>
        <p:spPr>
          <a:xfrm>
            <a:off x="4921553" y="2783074"/>
            <a:ext cx="2357023" cy="2599495"/>
          </a:xfrm>
          <a:custGeom>
            <a:avLst/>
            <a:gdLst>
              <a:gd name="connsiteX0" fmla="*/ 0 w 4133850"/>
              <a:gd name="connsiteY0" fmla="*/ 2974222 h 2974222"/>
              <a:gd name="connsiteX1" fmla="*/ 13780 w 4133850"/>
              <a:gd name="connsiteY1" fmla="*/ 2972272 h 2974222"/>
              <a:gd name="connsiteX2" fmla="*/ 27560 w 4133850"/>
              <a:gd name="connsiteY2" fmla="*/ 2970297 h 2974222"/>
              <a:gd name="connsiteX3" fmla="*/ 41338 w 4133850"/>
              <a:gd name="connsiteY3" fmla="*/ 2968295 h 2974222"/>
              <a:gd name="connsiteX4" fmla="*/ 55118 w 4133850"/>
              <a:gd name="connsiteY4" fmla="*/ 2966266 h 2974222"/>
              <a:gd name="connsiteX5" fmla="*/ 68898 w 4133850"/>
              <a:gd name="connsiteY5" fmla="*/ 2964209 h 2974222"/>
              <a:gd name="connsiteX6" fmla="*/ 82678 w 4133850"/>
              <a:gd name="connsiteY6" fmla="*/ 2962124 h 2974222"/>
              <a:gd name="connsiteX7" fmla="*/ 96456 w 4133850"/>
              <a:gd name="connsiteY7" fmla="*/ 2960010 h 2974222"/>
              <a:gd name="connsiteX8" fmla="*/ 110236 w 4133850"/>
              <a:gd name="connsiteY8" fmla="*/ 2957867 h 2974222"/>
              <a:gd name="connsiteX9" fmla="*/ 124015 w 4133850"/>
              <a:gd name="connsiteY9" fmla="*/ 2955694 h 2974222"/>
              <a:gd name="connsiteX10" fmla="*/ 137795 w 4133850"/>
              <a:gd name="connsiteY10" fmla="*/ 2953490 h 2974222"/>
              <a:gd name="connsiteX11" fmla="*/ 151574 w 4133850"/>
              <a:gd name="connsiteY11" fmla="*/ 2951256 h 2974222"/>
              <a:gd name="connsiteX12" fmla="*/ 165354 w 4133850"/>
              <a:gd name="connsiteY12" fmla="*/ 2948989 h 2974222"/>
              <a:gd name="connsiteX13" fmla="*/ 179134 w 4133850"/>
              <a:gd name="connsiteY13" fmla="*/ 2946688 h 2974222"/>
              <a:gd name="connsiteX14" fmla="*/ 192914 w 4133850"/>
              <a:gd name="connsiteY14" fmla="*/ 2944356 h 2974222"/>
              <a:gd name="connsiteX15" fmla="*/ 206692 w 4133850"/>
              <a:gd name="connsiteY15" fmla="*/ 2941989 h 2974222"/>
              <a:gd name="connsiteX16" fmla="*/ 220471 w 4133850"/>
              <a:gd name="connsiteY16" fmla="*/ 2939588 h 2974222"/>
              <a:gd name="connsiteX17" fmla="*/ 234251 w 4133850"/>
              <a:gd name="connsiteY17" fmla="*/ 2937150 h 2974222"/>
              <a:gd name="connsiteX18" fmla="*/ 248031 w 4133850"/>
              <a:gd name="connsiteY18" fmla="*/ 2934677 h 2974222"/>
              <a:gd name="connsiteX19" fmla="*/ 261810 w 4133850"/>
              <a:gd name="connsiteY19" fmla="*/ 2932166 h 2974222"/>
              <a:gd name="connsiteX20" fmla="*/ 275590 w 4133850"/>
              <a:gd name="connsiteY20" fmla="*/ 2929617 h 2974222"/>
              <a:gd name="connsiteX21" fmla="*/ 289369 w 4133850"/>
              <a:gd name="connsiteY21" fmla="*/ 2927029 h 2974222"/>
              <a:gd name="connsiteX22" fmla="*/ 303149 w 4133850"/>
              <a:gd name="connsiteY22" fmla="*/ 2924402 h 2974222"/>
              <a:gd name="connsiteX23" fmla="*/ 316928 w 4133850"/>
              <a:gd name="connsiteY23" fmla="*/ 2921733 h 2974222"/>
              <a:gd name="connsiteX24" fmla="*/ 330708 w 4133850"/>
              <a:gd name="connsiteY24" fmla="*/ 2919023 h 2974222"/>
              <a:gd name="connsiteX25" fmla="*/ 344488 w 4133850"/>
              <a:gd name="connsiteY25" fmla="*/ 2916271 h 2974222"/>
              <a:gd name="connsiteX26" fmla="*/ 358268 w 4133850"/>
              <a:gd name="connsiteY26" fmla="*/ 2913475 h 2974222"/>
              <a:gd name="connsiteX27" fmla="*/ 372047 w 4133850"/>
              <a:gd name="connsiteY27" fmla="*/ 2910634 h 2974222"/>
              <a:gd name="connsiteX28" fmla="*/ 385825 w 4133850"/>
              <a:gd name="connsiteY28" fmla="*/ 2907747 h 2974222"/>
              <a:gd name="connsiteX29" fmla="*/ 399605 w 4133850"/>
              <a:gd name="connsiteY29" fmla="*/ 2904815 h 2974222"/>
              <a:gd name="connsiteX30" fmla="*/ 413385 w 4133850"/>
              <a:gd name="connsiteY30" fmla="*/ 2901833 h 2974222"/>
              <a:gd name="connsiteX31" fmla="*/ 427165 w 4133850"/>
              <a:gd name="connsiteY31" fmla="*/ 2898803 h 2974222"/>
              <a:gd name="connsiteX32" fmla="*/ 440944 w 4133850"/>
              <a:gd name="connsiteY32" fmla="*/ 2895722 h 2974222"/>
              <a:gd name="connsiteX33" fmla="*/ 454723 w 4133850"/>
              <a:gd name="connsiteY33" fmla="*/ 2892589 h 2974222"/>
              <a:gd name="connsiteX34" fmla="*/ 468503 w 4133850"/>
              <a:gd name="connsiteY34" fmla="*/ 2889404 h 2974222"/>
              <a:gd name="connsiteX35" fmla="*/ 482283 w 4133850"/>
              <a:gd name="connsiteY35" fmla="*/ 2886165 h 2974222"/>
              <a:gd name="connsiteX36" fmla="*/ 496061 w 4133850"/>
              <a:gd name="connsiteY36" fmla="*/ 2882869 h 2974222"/>
              <a:gd name="connsiteX37" fmla="*/ 509841 w 4133850"/>
              <a:gd name="connsiteY37" fmla="*/ 2879517 h 2974222"/>
              <a:gd name="connsiteX38" fmla="*/ 523622 w 4133850"/>
              <a:gd name="connsiteY38" fmla="*/ 2876106 h 2974222"/>
              <a:gd name="connsiteX39" fmla="*/ 537401 w 4133850"/>
              <a:gd name="connsiteY39" fmla="*/ 2872634 h 2974222"/>
              <a:gd name="connsiteX40" fmla="*/ 551179 w 4133850"/>
              <a:gd name="connsiteY40" fmla="*/ 2869101 h 2974222"/>
              <a:gd name="connsiteX41" fmla="*/ 564959 w 4133850"/>
              <a:gd name="connsiteY41" fmla="*/ 2865506 h 2974222"/>
              <a:gd name="connsiteX42" fmla="*/ 578739 w 4133850"/>
              <a:gd name="connsiteY42" fmla="*/ 2861844 h 2974222"/>
              <a:gd name="connsiteX43" fmla="*/ 592519 w 4133850"/>
              <a:gd name="connsiteY43" fmla="*/ 2858116 h 2974222"/>
              <a:gd name="connsiteX44" fmla="*/ 606298 w 4133850"/>
              <a:gd name="connsiteY44" fmla="*/ 2854320 h 2974222"/>
              <a:gd name="connsiteX45" fmla="*/ 620078 w 4133850"/>
              <a:gd name="connsiteY45" fmla="*/ 2850452 h 2974222"/>
              <a:gd name="connsiteX46" fmla="*/ 633857 w 4133850"/>
              <a:gd name="connsiteY46" fmla="*/ 2846512 h 2974222"/>
              <a:gd name="connsiteX47" fmla="*/ 647637 w 4133850"/>
              <a:gd name="connsiteY47" fmla="*/ 2842497 h 2974222"/>
              <a:gd name="connsiteX48" fmla="*/ 661415 w 4133850"/>
              <a:gd name="connsiteY48" fmla="*/ 2838406 h 2974222"/>
              <a:gd name="connsiteX49" fmla="*/ 675195 w 4133850"/>
              <a:gd name="connsiteY49" fmla="*/ 2834236 h 2974222"/>
              <a:gd name="connsiteX50" fmla="*/ 688975 w 4133850"/>
              <a:gd name="connsiteY50" fmla="*/ 2829985 h 2974222"/>
              <a:gd name="connsiteX51" fmla="*/ 702755 w 4133850"/>
              <a:gd name="connsiteY51" fmla="*/ 2825650 h 2974222"/>
              <a:gd name="connsiteX52" fmla="*/ 716534 w 4133850"/>
              <a:gd name="connsiteY52" fmla="*/ 2821229 h 2974222"/>
              <a:gd name="connsiteX53" fmla="*/ 730313 w 4133850"/>
              <a:gd name="connsiteY53" fmla="*/ 2816720 h 2974222"/>
              <a:gd name="connsiteX54" fmla="*/ 744093 w 4133850"/>
              <a:gd name="connsiteY54" fmla="*/ 2812119 h 2974222"/>
              <a:gd name="connsiteX55" fmla="*/ 757873 w 4133850"/>
              <a:gd name="connsiteY55" fmla="*/ 2807424 h 2974222"/>
              <a:gd name="connsiteX56" fmla="*/ 771653 w 4133850"/>
              <a:gd name="connsiteY56" fmla="*/ 2802633 h 2974222"/>
              <a:gd name="connsiteX57" fmla="*/ 785432 w 4133850"/>
              <a:gd name="connsiteY57" fmla="*/ 2797741 h 2974222"/>
              <a:gd name="connsiteX58" fmla="*/ 799211 w 4133850"/>
              <a:gd name="connsiteY58" fmla="*/ 2792747 h 2974222"/>
              <a:gd name="connsiteX59" fmla="*/ 812991 w 4133850"/>
              <a:gd name="connsiteY59" fmla="*/ 2787647 h 2974222"/>
              <a:gd name="connsiteX60" fmla="*/ 826770 w 4133850"/>
              <a:gd name="connsiteY60" fmla="*/ 2782436 h 2974222"/>
              <a:gd name="connsiteX61" fmla="*/ 840549 w 4133850"/>
              <a:gd name="connsiteY61" fmla="*/ 2777112 h 2974222"/>
              <a:gd name="connsiteX62" fmla="*/ 854329 w 4133850"/>
              <a:gd name="connsiteY62" fmla="*/ 2771671 h 2974222"/>
              <a:gd name="connsiteX63" fmla="*/ 868109 w 4133850"/>
              <a:gd name="connsiteY63" fmla="*/ 2766111 h 2974222"/>
              <a:gd name="connsiteX64" fmla="*/ 881888 w 4133850"/>
              <a:gd name="connsiteY64" fmla="*/ 2760424 h 2974222"/>
              <a:gd name="connsiteX65" fmla="*/ 895667 w 4133850"/>
              <a:gd name="connsiteY65" fmla="*/ 2754610 h 2974222"/>
              <a:gd name="connsiteX66" fmla="*/ 909447 w 4133850"/>
              <a:gd name="connsiteY66" fmla="*/ 2748662 h 2974222"/>
              <a:gd name="connsiteX67" fmla="*/ 923227 w 4133850"/>
              <a:gd name="connsiteY67" fmla="*/ 2742576 h 2974222"/>
              <a:gd name="connsiteX68" fmla="*/ 937007 w 4133850"/>
              <a:gd name="connsiteY68" fmla="*/ 2736347 h 2974222"/>
              <a:gd name="connsiteX69" fmla="*/ 950785 w 4133850"/>
              <a:gd name="connsiteY69" fmla="*/ 2729971 h 2974222"/>
              <a:gd name="connsiteX70" fmla="*/ 964564 w 4133850"/>
              <a:gd name="connsiteY70" fmla="*/ 2723442 h 2974222"/>
              <a:gd name="connsiteX71" fmla="*/ 978344 w 4133850"/>
              <a:gd name="connsiteY71" fmla="*/ 2716755 h 2974222"/>
              <a:gd name="connsiteX72" fmla="*/ 992124 w 4133850"/>
              <a:gd name="connsiteY72" fmla="*/ 2709904 h 2974222"/>
              <a:gd name="connsiteX73" fmla="*/ 1005903 w 4133850"/>
              <a:gd name="connsiteY73" fmla="*/ 2702882 h 2974222"/>
              <a:gd name="connsiteX74" fmla="*/ 1019683 w 4133850"/>
              <a:gd name="connsiteY74" fmla="*/ 2695684 h 2974222"/>
              <a:gd name="connsiteX75" fmla="*/ 1033463 w 4133850"/>
              <a:gd name="connsiteY75" fmla="*/ 2688303 h 2974222"/>
              <a:gd name="connsiteX76" fmla="*/ 1047242 w 4133850"/>
              <a:gd name="connsiteY76" fmla="*/ 2680732 h 2974222"/>
              <a:gd name="connsiteX77" fmla="*/ 1061022 w 4133850"/>
              <a:gd name="connsiteY77" fmla="*/ 2672964 h 2974222"/>
              <a:gd name="connsiteX78" fmla="*/ 1074801 w 4133850"/>
              <a:gd name="connsiteY78" fmla="*/ 2664990 h 2974222"/>
              <a:gd name="connsiteX79" fmla="*/ 1088581 w 4133850"/>
              <a:gd name="connsiteY79" fmla="*/ 2656805 h 2974222"/>
              <a:gd name="connsiteX80" fmla="*/ 1102361 w 4133850"/>
              <a:gd name="connsiteY80" fmla="*/ 2648397 h 2974222"/>
              <a:gd name="connsiteX81" fmla="*/ 1116141 w 4133850"/>
              <a:gd name="connsiteY81" fmla="*/ 2639759 h 2974222"/>
              <a:gd name="connsiteX82" fmla="*/ 1129918 w 4133850"/>
              <a:gd name="connsiteY82" fmla="*/ 2630880 h 2974222"/>
              <a:gd name="connsiteX83" fmla="*/ 1143698 w 4133850"/>
              <a:gd name="connsiteY83" fmla="*/ 2621753 h 2974222"/>
              <a:gd name="connsiteX84" fmla="*/ 1157478 w 4133850"/>
              <a:gd name="connsiteY84" fmla="*/ 2612366 h 2974222"/>
              <a:gd name="connsiteX85" fmla="*/ 1171258 w 4133850"/>
              <a:gd name="connsiteY85" fmla="*/ 2602706 h 2974222"/>
              <a:gd name="connsiteX86" fmla="*/ 1185037 w 4133850"/>
              <a:gd name="connsiteY86" fmla="*/ 2592765 h 2974222"/>
              <a:gd name="connsiteX87" fmla="*/ 1198817 w 4133850"/>
              <a:gd name="connsiteY87" fmla="*/ 2582528 h 2974222"/>
              <a:gd name="connsiteX88" fmla="*/ 1212596 w 4133850"/>
              <a:gd name="connsiteY88" fmla="*/ 2571983 h 2974222"/>
              <a:gd name="connsiteX89" fmla="*/ 1226376 w 4133850"/>
              <a:gd name="connsiteY89" fmla="*/ 2561116 h 2974222"/>
              <a:gd name="connsiteX90" fmla="*/ 1240155 w 4133850"/>
              <a:gd name="connsiteY90" fmla="*/ 2549912 h 2974222"/>
              <a:gd name="connsiteX91" fmla="*/ 1253934 w 4133850"/>
              <a:gd name="connsiteY91" fmla="*/ 2538357 h 2974222"/>
              <a:gd name="connsiteX92" fmla="*/ 1267714 w 4133850"/>
              <a:gd name="connsiteY92" fmla="*/ 2526433 h 2974222"/>
              <a:gd name="connsiteX93" fmla="*/ 1281493 w 4133850"/>
              <a:gd name="connsiteY93" fmla="*/ 2514124 h 2974222"/>
              <a:gd name="connsiteX94" fmla="*/ 1295272 w 4133850"/>
              <a:gd name="connsiteY94" fmla="*/ 2501411 h 2974222"/>
              <a:gd name="connsiteX95" fmla="*/ 1309052 w 4133850"/>
              <a:gd name="connsiteY95" fmla="*/ 2488274 h 2974222"/>
              <a:gd name="connsiteX96" fmla="*/ 1322832 w 4133850"/>
              <a:gd name="connsiteY96" fmla="*/ 2474693 h 2974222"/>
              <a:gd name="connsiteX97" fmla="*/ 1336612 w 4133850"/>
              <a:gd name="connsiteY97" fmla="*/ 2460645 h 2974222"/>
              <a:gd name="connsiteX98" fmla="*/ 1350391 w 4133850"/>
              <a:gd name="connsiteY98" fmla="*/ 2446108 h 2974222"/>
              <a:gd name="connsiteX99" fmla="*/ 1364171 w 4133850"/>
              <a:gd name="connsiteY99" fmla="*/ 2431056 h 2974222"/>
              <a:gd name="connsiteX100" fmla="*/ 1377950 w 4133850"/>
              <a:gd name="connsiteY100" fmla="*/ 2415460 h 2974222"/>
              <a:gd name="connsiteX101" fmla="*/ 1391730 w 4133850"/>
              <a:gd name="connsiteY101" fmla="*/ 2399295 h 2974222"/>
              <a:gd name="connsiteX102" fmla="*/ 1405510 w 4133850"/>
              <a:gd name="connsiteY102" fmla="*/ 2382529 h 2974222"/>
              <a:gd name="connsiteX103" fmla="*/ 1419288 w 4133850"/>
              <a:gd name="connsiteY103" fmla="*/ 2365129 h 2974222"/>
              <a:gd name="connsiteX104" fmla="*/ 1433068 w 4133850"/>
              <a:gd name="connsiteY104" fmla="*/ 2347061 h 2974222"/>
              <a:gd name="connsiteX105" fmla="*/ 1446848 w 4133850"/>
              <a:gd name="connsiteY105" fmla="*/ 2328288 h 2974222"/>
              <a:gd name="connsiteX106" fmla="*/ 1460627 w 4133850"/>
              <a:gd name="connsiteY106" fmla="*/ 2308769 h 2974222"/>
              <a:gd name="connsiteX107" fmla="*/ 1474406 w 4133850"/>
              <a:gd name="connsiteY107" fmla="*/ 2288461 h 2974222"/>
              <a:gd name="connsiteX108" fmla="*/ 1488186 w 4133850"/>
              <a:gd name="connsiteY108" fmla="*/ 2267320 h 2974222"/>
              <a:gd name="connsiteX109" fmla="*/ 1501966 w 4133850"/>
              <a:gd name="connsiteY109" fmla="*/ 2245295 h 2974222"/>
              <a:gd name="connsiteX110" fmla="*/ 1515746 w 4133850"/>
              <a:gd name="connsiteY110" fmla="*/ 2222334 h 2974222"/>
              <a:gd name="connsiteX111" fmla="*/ 1529525 w 4133850"/>
              <a:gd name="connsiteY111" fmla="*/ 2198380 h 2974222"/>
              <a:gd name="connsiteX112" fmla="*/ 1543304 w 4133850"/>
              <a:gd name="connsiteY112" fmla="*/ 2173373 h 2974222"/>
              <a:gd name="connsiteX113" fmla="*/ 1557083 w 4133850"/>
              <a:gd name="connsiteY113" fmla="*/ 2147246 h 2974222"/>
              <a:gd name="connsiteX114" fmla="*/ 1570863 w 4133850"/>
              <a:gd name="connsiteY114" fmla="*/ 2119929 h 2974222"/>
              <a:gd name="connsiteX115" fmla="*/ 1584642 w 4133850"/>
              <a:gd name="connsiteY115" fmla="*/ 2091346 h 2974222"/>
              <a:gd name="connsiteX116" fmla="*/ 1598422 w 4133850"/>
              <a:gd name="connsiteY116" fmla="*/ 2061417 h 2974222"/>
              <a:gd name="connsiteX117" fmla="*/ 1612202 w 4133850"/>
              <a:gd name="connsiteY117" fmla="*/ 2030053 h 2974222"/>
              <a:gd name="connsiteX118" fmla="*/ 1625981 w 4133850"/>
              <a:gd name="connsiteY118" fmla="*/ 1997161 h 2974222"/>
              <a:gd name="connsiteX119" fmla="*/ 1639760 w 4133850"/>
              <a:gd name="connsiteY119" fmla="*/ 1962641 h 2974222"/>
              <a:gd name="connsiteX120" fmla="*/ 1653540 w 4133850"/>
              <a:gd name="connsiteY120" fmla="*/ 1926383 h 2974222"/>
              <a:gd name="connsiteX121" fmla="*/ 1667320 w 4133850"/>
              <a:gd name="connsiteY121" fmla="*/ 1888273 h 2974222"/>
              <a:gd name="connsiteX122" fmla="*/ 1681100 w 4133850"/>
              <a:gd name="connsiteY122" fmla="*/ 1848187 h 2974222"/>
              <a:gd name="connsiteX123" fmla="*/ 1694878 w 4133850"/>
              <a:gd name="connsiteY123" fmla="*/ 1805994 h 2974222"/>
              <a:gd name="connsiteX124" fmla="*/ 1708657 w 4133850"/>
              <a:gd name="connsiteY124" fmla="*/ 1761557 h 2974222"/>
              <a:gd name="connsiteX125" fmla="*/ 1722437 w 4133850"/>
              <a:gd name="connsiteY125" fmla="*/ 1714728 h 2974222"/>
              <a:gd name="connsiteX126" fmla="*/ 1736217 w 4133850"/>
              <a:gd name="connsiteY126" fmla="*/ 1665355 h 2974222"/>
              <a:gd name="connsiteX127" fmla="*/ 1749997 w 4133850"/>
              <a:gd name="connsiteY127" fmla="*/ 1613280 h 2974222"/>
              <a:gd name="connsiteX128" fmla="*/ 1763776 w 4133850"/>
              <a:gd name="connsiteY128" fmla="*/ 1558341 h 2974222"/>
              <a:gd name="connsiteX129" fmla="*/ 1777556 w 4133850"/>
              <a:gd name="connsiteY129" fmla="*/ 1500379 h 2974222"/>
              <a:gd name="connsiteX130" fmla="*/ 1791335 w 4133850"/>
              <a:gd name="connsiteY130" fmla="*/ 1439235 h 2974222"/>
              <a:gd name="connsiteX131" fmla="*/ 1805115 w 4133850"/>
              <a:gd name="connsiteY131" fmla="*/ 1374762 h 2974222"/>
              <a:gd name="connsiteX132" fmla="*/ 1818894 w 4133850"/>
              <a:gd name="connsiteY132" fmla="*/ 1306830 h 2974222"/>
              <a:gd name="connsiteX133" fmla="*/ 1832673 w 4133850"/>
              <a:gd name="connsiteY133" fmla="*/ 1235339 h 2974222"/>
              <a:gd name="connsiteX134" fmla="*/ 1846454 w 4133850"/>
              <a:gd name="connsiteY134" fmla="*/ 1160234 h 2974222"/>
              <a:gd name="connsiteX135" fmla="*/ 1860232 w 4133850"/>
              <a:gd name="connsiteY135" fmla="*/ 1081517 h 2974222"/>
              <a:gd name="connsiteX136" fmla="*/ 1874012 w 4133850"/>
              <a:gd name="connsiteY136" fmla="*/ 999282 h 2974222"/>
              <a:gd name="connsiteX137" fmla="*/ 1887791 w 4133850"/>
              <a:gd name="connsiteY137" fmla="*/ 913735 h 2974222"/>
              <a:gd name="connsiteX138" fmla="*/ 1901571 w 4133850"/>
              <a:gd name="connsiteY138" fmla="*/ 825233 h 2974222"/>
              <a:gd name="connsiteX139" fmla="*/ 1915351 w 4133850"/>
              <a:gd name="connsiteY139" fmla="*/ 734324 h 2974222"/>
              <a:gd name="connsiteX140" fmla="*/ 1929130 w 4133850"/>
              <a:gd name="connsiteY140" fmla="*/ 641794 h 2974222"/>
              <a:gd name="connsiteX141" fmla="*/ 1942910 w 4133850"/>
              <a:gd name="connsiteY141" fmla="*/ 548704 h 2974222"/>
              <a:gd name="connsiteX142" fmla="*/ 1956689 w 4133850"/>
              <a:gd name="connsiteY142" fmla="*/ 456438 h 2974222"/>
              <a:gd name="connsiteX143" fmla="*/ 1970469 w 4133850"/>
              <a:gd name="connsiteY143" fmla="*/ 366714 h 2974222"/>
              <a:gd name="connsiteX144" fmla="*/ 1984247 w 4133850"/>
              <a:gd name="connsiteY144" fmla="*/ 281584 h 2974222"/>
              <a:gd name="connsiteX145" fmla="*/ 1998027 w 4133850"/>
              <a:gd name="connsiteY145" fmla="*/ 203380 h 2974222"/>
              <a:gd name="connsiteX146" fmla="*/ 2011807 w 4133850"/>
              <a:gd name="connsiteY146" fmla="*/ 134609 h 2974222"/>
              <a:gd name="connsiteX147" fmla="*/ 2025587 w 4133850"/>
              <a:gd name="connsiteY147" fmla="*/ 77798 h 2974222"/>
              <a:gd name="connsiteX148" fmla="*/ 2039365 w 4133850"/>
              <a:gd name="connsiteY148" fmla="*/ 35273 h 2974222"/>
              <a:gd name="connsiteX149" fmla="*/ 2053145 w 4133850"/>
              <a:gd name="connsiteY149" fmla="*/ 8927 h 2974222"/>
              <a:gd name="connsiteX150" fmla="*/ 2066925 w 4133850"/>
              <a:gd name="connsiteY150" fmla="*/ 0 h 2974222"/>
              <a:gd name="connsiteX151" fmla="*/ 2080705 w 4133850"/>
              <a:gd name="connsiteY151" fmla="*/ 8927 h 2974222"/>
              <a:gd name="connsiteX152" fmla="*/ 2094485 w 4133850"/>
              <a:gd name="connsiteY152" fmla="*/ 35273 h 2974222"/>
              <a:gd name="connsiteX153" fmla="*/ 2108264 w 4133850"/>
              <a:gd name="connsiteY153" fmla="*/ 77798 h 2974222"/>
              <a:gd name="connsiteX154" fmla="*/ 2122044 w 4133850"/>
              <a:gd name="connsiteY154" fmla="*/ 134609 h 2974222"/>
              <a:gd name="connsiteX155" fmla="*/ 2135823 w 4133850"/>
              <a:gd name="connsiteY155" fmla="*/ 203380 h 2974222"/>
              <a:gd name="connsiteX156" fmla="*/ 2149603 w 4133850"/>
              <a:gd name="connsiteY156" fmla="*/ 281584 h 2974222"/>
              <a:gd name="connsiteX157" fmla="*/ 2163381 w 4133850"/>
              <a:gd name="connsiteY157" fmla="*/ 366714 h 2974222"/>
              <a:gd name="connsiteX158" fmla="*/ 2177161 w 4133850"/>
              <a:gd name="connsiteY158" fmla="*/ 456438 h 2974222"/>
              <a:gd name="connsiteX159" fmla="*/ 2190941 w 4133850"/>
              <a:gd name="connsiteY159" fmla="*/ 548704 h 2974222"/>
              <a:gd name="connsiteX160" fmla="*/ 2204720 w 4133850"/>
              <a:gd name="connsiteY160" fmla="*/ 641794 h 2974222"/>
              <a:gd name="connsiteX161" fmla="*/ 2218499 w 4133850"/>
              <a:gd name="connsiteY161" fmla="*/ 734324 h 2974222"/>
              <a:gd name="connsiteX162" fmla="*/ 2232279 w 4133850"/>
              <a:gd name="connsiteY162" fmla="*/ 825233 h 2974222"/>
              <a:gd name="connsiteX163" fmla="*/ 2246059 w 4133850"/>
              <a:gd name="connsiteY163" fmla="*/ 913735 h 2974222"/>
              <a:gd name="connsiteX164" fmla="*/ 2259839 w 4133850"/>
              <a:gd name="connsiteY164" fmla="*/ 999282 h 2974222"/>
              <a:gd name="connsiteX165" fmla="*/ 2273618 w 4133850"/>
              <a:gd name="connsiteY165" fmla="*/ 1081517 h 2974222"/>
              <a:gd name="connsiteX166" fmla="*/ 2287397 w 4133850"/>
              <a:gd name="connsiteY166" fmla="*/ 1160234 h 2974222"/>
              <a:gd name="connsiteX167" fmla="*/ 2301177 w 4133850"/>
              <a:gd name="connsiteY167" fmla="*/ 1235339 h 2974222"/>
              <a:gd name="connsiteX168" fmla="*/ 2314956 w 4133850"/>
              <a:gd name="connsiteY168" fmla="*/ 1306830 h 2974222"/>
              <a:gd name="connsiteX169" fmla="*/ 2328735 w 4133850"/>
              <a:gd name="connsiteY169" fmla="*/ 1374762 h 2974222"/>
              <a:gd name="connsiteX170" fmla="*/ 2342515 w 4133850"/>
              <a:gd name="connsiteY170" fmla="*/ 1439235 h 2974222"/>
              <a:gd name="connsiteX171" fmla="*/ 2356295 w 4133850"/>
              <a:gd name="connsiteY171" fmla="*/ 1500379 h 2974222"/>
              <a:gd name="connsiteX172" fmla="*/ 2370074 w 4133850"/>
              <a:gd name="connsiteY172" fmla="*/ 1558341 h 2974222"/>
              <a:gd name="connsiteX173" fmla="*/ 2383853 w 4133850"/>
              <a:gd name="connsiteY173" fmla="*/ 1613280 h 2974222"/>
              <a:gd name="connsiteX174" fmla="*/ 2397633 w 4133850"/>
              <a:gd name="connsiteY174" fmla="*/ 1665355 h 2974222"/>
              <a:gd name="connsiteX175" fmla="*/ 2411413 w 4133850"/>
              <a:gd name="connsiteY175" fmla="*/ 1714728 h 2974222"/>
              <a:gd name="connsiteX176" fmla="*/ 2425193 w 4133850"/>
              <a:gd name="connsiteY176" fmla="*/ 1761557 h 2974222"/>
              <a:gd name="connsiteX177" fmla="*/ 2438972 w 4133850"/>
              <a:gd name="connsiteY177" fmla="*/ 1805994 h 2974222"/>
              <a:gd name="connsiteX178" fmla="*/ 2452750 w 4133850"/>
              <a:gd name="connsiteY178" fmla="*/ 1848187 h 2974222"/>
              <a:gd name="connsiteX179" fmla="*/ 2466530 w 4133850"/>
              <a:gd name="connsiteY179" fmla="*/ 1888273 h 2974222"/>
              <a:gd name="connsiteX180" fmla="*/ 2480310 w 4133850"/>
              <a:gd name="connsiteY180" fmla="*/ 1926383 h 2974222"/>
              <a:gd name="connsiteX181" fmla="*/ 2494090 w 4133850"/>
              <a:gd name="connsiteY181" fmla="*/ 1962641 h 2974222"/>
              <a:gd name="connsiteX182" fmla="*/ 2507869 w 4133850"/>
              <a:gd name="connsiteY182" fmla="*/ 1997161 h 2974222"/>
              <a:gd name="connsiteX183" fmla="*/ 2521649 w 4133850"/>
              <a:gd name="connsiteY183" fmla="*/ 2030053 h 2974222"/>
              <a:gd name="connsiteX184" fmla="*/ 2535429 w 4133850"/>
              <a:gd name="connsiteY184" fmla="*/ 2061417 h 2974222"/>
              <a:gd name="connsiteX185" fmla="*/ 2549208 w 4133850"/>
              <a:gd name="connsiteY185" fmla="*/ 2091346 h 2974222"/>
              <a:gd name="connsiteX186" fmla="*/ 2562987 w 4133850"/>
              <a:gd name="connsiteY186" fmla="*/ 2119929 h 2974222"/>
              <a:gd name="connsiteX187" fmla="*/ 2576766 w 4133850"/>
              <a:gd name="connsiteY187" fmla="*/ 2147246 h 2974222"/>
              <a:gd name="connsiteX188" fmla="*/ 2590547 w 4133850"/>
              <a:gd name="connsiteY188" fmla="*/ 2173373 h 2974222"/>
              <a:gd name="connsiteX189" fmla="*/ 2604326 w 4133850"/>
              <a:gd name="connsiteY189" fmla="*/ 2198380 h 2974222"/>
              <a:gd name="connsiteX190" fmla="*/ 2618105 w 4133850"/>
              <a:gd name="connsiteY190" fmla="*/ 2222334 h 2974222"/>
              <a:gd name="connsiteX191" fmla="*/ 2631884 w 4133850"/>
              <a:gd name="connsiteY191" fmla="*/ 2245295 h 2974222"/>
              <a:gd name="connsiteX192" fmla="*/ 2645664 w 4133850"/>
              <a:gd name="connsiteY192" fmla="*/ 2267320 h 2974222"/>
              <a:gd name="connsiteX193" fmla="*/ 2659444 w 4133850"/>
              <a:gd name="connsiteY193" fmla="*/ 2288461 h 2974222"/>
              <a:gd name="connsiteX194" fmla="*/ 2673223 w 4133850"/>
              <a:gd name="connsiteY194" fmla="*/ 2308769 h 2974222"/>
              <a:gd name="connsiteX195" fmla="*/ 2687003 w 4133850"/>
              <a:gd name="connsiteY195" fmla="*/ 2328288 h 2974222"/>
              <a:gd name="connsiteX196" fmla="*/ 2700782 w 4133850"/>
              <a:gd name="connsiteY196" fmla="*/ 2347061 h 2974222"/>
              <a:gd name="connsiteX197" fmla="*/ 2714562 w 4133850"/>
              <a:gd name="connsiteY197" fmla="*/ 2365129 h 2974222"/>
              <a:gd name="connsiteX198" fmla="*/ 2728340 w 4133850"/>
              <a:gd name="connsiteY198" fmla="*/ 2382529 h 2974222"/>
              <a:gd name="connsiteX199" fmla="*/ 2742120 w 4133850"/>
              <a:gd name="connsiteY199" fmla="*/ 2399295 h 2974222"/>
              <a:gd name="connsiteX200" fmla="*/ 2755900 w 4133850"/>
              <a:gd name="connsiteY200" fmla="*/ 2415460 h 2974222"/>
              <a:gd name="connsiteX201" fmla="*/ 2769680 w 4133850"/>
              <a:gd name="connsiteY201" fmla="*/ 2431056 h 2974222"/>
              <a:gd name="connsiteX202" fmla="*/ 2783460 w 4133850"/>
              <a:gd name="connsiteY202" fmla="*/ 2446108 h 2974222"/>
              <a:gd name="connsiteX203" fmla="*/ 2797238 w 4133850"/>
              <a:gd name="connsiteY203" fmla="*/ 2460645 h 2974222"/>
              <a:gd name="connsiteX204" fmla="*/ 2811018 w 4133850"/>
              <a:gd name="connsiteY204" fmla="*/ 2474693 h 2974222"/>
              <a:gd name="connsiteX205" fmla="*/ 2824798 w 4133850"/>
              <a:gd name="connsiteY205" fmla="*/ 2488274 h 2974222"/>
              <a:gd name="connsiteX206" fmla="*/ 2838578 w 4133850"/>
              <a:gd name="connsiteY206" fmla="*/ 2501411 h 2974222"/>
              <a:gd name="connsiteX207" fmla="*/ 2852357 w 4133850"/>
              <a:gd name="connsiteY207" fmla="*/ 2514124 h 2974222"/>
              <a:gd name="connsiteX208" fmla="*/ 2866135 w 4133850"/>
              <a:gd name="connsiteY208" fmla="*/ 2526433 h 2974222"/>
              <a:gd name="connsiteX209" fmla="*/ 2879916 w 4133850"/>
              <a:gd name="connsiteY209" fmla="*/ 2538357 h 2974222"/>
              <a:gd name="connsiteX210" fmla="*/ 2893695 w 4133850"/>
              <a:gd name="connsiteY210" fmla="*/ 2549912 h 2974222"/>
              <a:gd name="connsiteX211" fmla="*/ 2907474 w 4133850"/>
              <a:gd name="connsiteY211" fmla="*/ 2561116 h 2974222"/>
              <a:gd name="connsiteX212" fmla="*/ 2921254 w 4133850"/>
              <a:gd name="connsiteY212" fmla="*/ 2571983 h 2974222"/>
              <a:gd name="connsiteX213" fmla="*/ 2935034 w 4133850"/>
              <a:gd name="connsiteY213" fmla="*/ 2582528 h 2974222"/>
              <a:gd name="connsiteX214" fmla="*/ 2948813 w 4133850"/>
              <a:gd name="connsiteY214" fmla="*/ 2592765 h 2974222"/>
              <a:gd name="connsiteX215" fmla="*/ 2962592 w 4133850"/>
              <a:gd name="connsiteY215" fmla="*/ 2602706 h 2974222"/>
              <a:gd name="connsiteX216" fmla="*/ 2976372 w 4133850"/>
              <a:gd name="connsiteY216" fmla="*/ 2612366 h 2974222"/>
              <a:gd name="connsiteX217" fmla="*/ 2990152 w 4133850"/>
              <a:gd name="connsiteY217" fmla="*/ 2621753 h 2974222"/>
              <a:gd name="connsiteX218" fmla="*/ 3003932 w 4133850"/>
              <a:gd name="connsiteY218" fmla="*/ 2630880 h 2974222"/>
              <a:gd name="connsiteX219" fmla="*/ 3017710 w 4133850"/>
              <a:gd name="connsiteY219" fmla="*/ 2639759 h 2974222"/>
              <a:gd name="connsiteX220" fmla="*/ 3031490 w 4133850"/>
              <a:gd name="connsiteY220" fmla="*/ 2648397 h 2974222"/>
              <a:gd name="connsiteX221" fmla="*/ 3045269 w 4133850"/>
              <a:gd name="connsiteY221" fmla="*/ 2656805 h 2974222"/>
              <a:gd name="connsiteX222" fmla="*/ 3059049 w 4133850"/>
              <a:gd name="connsiteY222" fmla="*/ 2664990 h 2974222"/>
              <a:gd name="connsiteX223" fmla="*/ 3072828 w 4133850"/>
              <a:gd name="connsiteY223" fmla="*/ 2672964 h 2974222"/>
              <a:gd name="connsiteX224" fmla="*/ 3086608 w 4133850"/>
              <a:gd name="connsiteY224" fmla="*/ 2680732 h 2974222"/>
              <a:gd name="connsiteX225" fmla="*/ 3100388 w 4133850"/>
              <a:gd name="connsiteY225" fmla="*/ 2688303 h 2974222"/>
              <a:gd name="connsiteX226" fmla="*/ 3114167 w 4133850"/>
              <a:gd name="connsiteY226" fmla="*/ 2695684 h 2974222"/>
              <a:gd name="connsiteX227" fmla="*/ 3127947 w 4133850"/>
              <a:gd name="connsiteY227" fmla="*/ 2702882 h 2974222"/>
              <a:gd name="connsiteX228" fmla="*/ 3141726 w 4133850"/>
              <a:gd name="connsiteY228" fmla="*/ 2709904 h 2974222"/>
              <a:gd name="connsiteX229" fmla="*/ 3155506 w 4133850"/>
              <a:gd name="connsiteY229" fmla="*/ 2716755 h 2974222"/>
              <a:gd name="connsiteX230" fmla="*/ 3169286 w 4133850"/>
              <a:gd name="connsiteY230" fmla="*/ 2723442 h 2974222"/>
              <a:gd name="connsiteX231" fmla="*/ 3183066 w 4133850"/>
              <a:gd name="connsiteY231" fmla="*/ 2729971 h 2974222"/>
              <a:gd name="connsiteX232" fmla="*/ 3196843 w 4133850"/>
              <a:gd name="connsiteY232" fmla="*/ 2736347 h 2974222"/>
              <a:gd name="connsiteX233" fmla="*/ 3210623 w 4133850"/>
              <a:gd name="connsiteY233" fmla="*/ 2742576 h 2974222"/>
              <a:gd name="connsiteX234" fmla="*/ 3224403 w 4133850"/>
              <a:gd name="connsiteY234" fmla="*/ 2748662 h 2974222"/>
              <a:gd name="connsiteX235" fmla="*/ 3238183 w 4133850"/>
              <a:gd name="connsiteY235" fmla="*/ 2754610 h 2974222"/>
              <a:gd name="connsiteX236" fmla="*/ 3251962 w 4133850"/>
              <a:gd name="connsiteY236" fmla="*/ 2760424 h 2974222"/>
              <a:gd name="connsiteX237" fmla="*/ 3265741 w 4133850"/>
              <a:gd name="connsiteY237" fmla="*/ 2766111 h 2974222"/>
              <a:gd name="connsiteX238" fmla="*/ 3279521 w 4133850"/>
              <a:gd name="connsiteY238" fmla="*/ 2771671 h 2974222"/>
              <a:gd name="connsiteX239" fmla="*/ 3293301 w 4133850"/>
              <a:gd name="connsiteY239" fmla="*/ 2777112 h 2974222"/>
              <a:gd name="connsiteX240" fmla="*/ 3307080 w 4133850"/>
              <a:gd name="connsiteY240" fmla="*/ 2782436 h 2974222"/>
              <a:gd name="connsiteX241" fmla="*/ 3320859 w 4133850"/>
              <a:gd name="connsiteY241" fmla="*/ 2787647 h 2974222"/>
              <a:gd name="connsiteX242" fmla="*/ 3334640 w 4133850"/>
              <a:gd name="connsiteY242" fmla="*/ 2792747 h 2974222"/>
              <a:gd name="connsiteX243" fmla="*/ 3348419 w 4133850"/>
              <a:gd name="connsiteY243" fmla="*/ 2797741 h 2974222"/>
              <a:gd name="connsiteX244" fmla="*/ 3362198 w 4133850"/>
              <a:gd name="connsiteY244" fmla="*/ 2802633 h 2974222"/>
              <a:gd name="connsiteX245" fmla="*/ 3375977 w 4133850"/>
              <a:gd name="connsiteY245" fmla="*/ 2807424 h 2974222"/>
              <a:gd name="connsiteX246" fmla="*/ 3389757 w 4133850"/>
              <a:gd name="connsiteY246" fmla="*/ 2812119 h 2974222"/>
              <a:gd name="connsiteX247" fmla="*/ 3403537 w 4133850"/>
              <a:gd name="connsiteY247" fmla="*/ 2816720 h 2974222"/>
              <a:gd name="connsiteX248" fmla="*/ 3417316 w 4133850"/>
              <a:gd name="connsiteY248" fmla="*/ 2821229 h 2974222"/>
              <a:gd name="connsiteX249" fmla="*/ 3431096 w 4133850"/>
              <a:gd name="connsiteY249" fmla="*/ 2825650 h 2974222"/>
              <a:gd name="connsiteX250" fmla="*/ 3444875 w 4133850"/>
              <a:gd name="connsiteY250" fmla="*/ 2829985 h 2974222"/>
              <a:gd name="connsiteX251" fmla="*/ 3458655 w 4133850"/>
              <a:gd name="connsiteY251" fmla="*/ 2834236 h 2974222"/>
              <a:gd name="connsiteX252" fmla="*/ 3472435 w 4133850"/>
              <a:gd name="connsiteY252" fmla="*/ 2838406 h 2974222"/>
              <a:gd name="connsiteX253" fmla="*/ 3486213 w 4133850"/>
              <a:gd name="connsiteY253" fmla="*/ 2842497 h 2974222"/>
              <a:gd name="connsiteX254" fmla="*/ 3499993 w 4133850"/>
              <a:gd name="connsiteY254" fmla="*/ 2846512 h 2974222"/>
              <a:gd name="connsiteX255" fmla="*/ 3513773 w 4133850"/>
              <a:gd name="connsiteY255" fmla="*/ 2850452 h 2974222"/>
              <a:gd name="connsiteX256" fmla="*/ 3527553 w 4133850"/>
              <a:gd name="connsiteY256" fmla="*/ 2854320 h 2974222"/>
              <a:gd name="connsiteX257" fmla="*/ 3541331 w 4133850"/>
              <a:gd name="connsiteY257" fmla="*/ 2858116 h 2974222"/>
              <a:gd name="connsiteX258" fmla="*/ 3555111 w 4133850"/>
              <a:gd name="connsiteY258" fmla="*/ 2861844 h 2974222"/>
              <a:gd name="connsiteX259" fmla="*/ 3568891 w 4133850"/>
              <a:gd name="connsiteY259" fmla="*/ 2865506 h 2974222"/>
              <a:gd name="connsiteX260" fmla="*/ 3582671 w 4133850"/>
              <a:gd name="connsiteY260" fmla="*/ 2869101 h 2974222"/>
              <a:gd name="connsiteX261" fmla="*/ 3596449 w 4133850"/>
              <a:gd name="connsiteY261" fmla="*/ 2872634 h 2974222"/>
              <a:gd name="connsiteX262" fmla="*/ 3610229 w 4133850"/>
              <a:gd name="connsiteY262" fmla="*/ 2876106 h 2974222"/>
              <a:gd name="connsiteX263" fmla="*/ 3624009 w 4133850"/>
              <a:gd name="connsiteY263" fmla="*/ 2879517 h 2974222"/>
              <a:gd name="connsiteX264" fmla="*/ 3637788 w 4133850"/>
              <a:gd name="connsiteY264" fmla="*/ 2882869 h 2974222"/>
              <a:gd name="connsiteX265" fmla="*/ 3651567 w 4133850"/>
              <a:gd name="connsiteY265" fmla="*/ 2886165 h 2974222"/>
              <a:gd name="connsiteX266" fmla="*/ 3665347 w 4133850"/>
              <a:gd name="connsiteY266" fmla="*/ 2889404 h 2974222"/>
              <a:gd name="connsiteX267" fmla="*/ 3679127 w 4133850"/>
              <a:gd name="connsiteY267" fmla="*/ 2892589 h 2974222"/>
              <a:gd name="connsiteX268" fmla="*/ 3692906 w 4133850"/>
              <a:gd name="connsiteY268" fmla="*/ 2895722 h 2974222"/>
              <a:gd name="connsiteX269" fmla="*/ 3706685 w 4133850"/>
              <a:gd name="connsiteY269" fmla="*/ 2898803 h 2974222"/>
              <a:gd name="connsiteX270" fmla="*/ 3720465 w 4133850"/>
              <a:gd name="connsiteY270" fmla="*/ 2901833 h 2974222"/>
              <a:gd name="connsiteX271" fmla="*/ 3734245 w 4133850"/>
              <a:gd name="connsiteY271" fmla="*/ 2904815 h 2974222"/>
              <a:gd name="connsiteX272" fmla="*/ 3748025 w 4133850"/>
              <a:gd name="connsiteY272" fmla="*/ 2907747 h 2974222"/>
              <a:gd name="connsiteX273" fmla="*/ 3761803 w 4133850"/>
              <a:gd name="connsiteY273" fmla="*/ 2910634 h 2974222"/>
              <a:gd name="connsiteX274" fmla="*/ 3775582 w 4133850"/>
              <a:gd name="connsiteY274" fmla="*/ 2913475 h 2974222"/>
              <a:gd name="connsiteX275" fmla="*/ 3789362 w 4133850"/>
              <a:gd name="connsiteY275" fmla="*/ 2916271 h 2974222"/>
              <a:gd name="connsiteX276" fmla="*/ 3803142 w 4133850"/>
              <a:gd name="connsiteY276" fmla="*/ 2919023 h 2974222"/>
              <a:gd name="connsiteX277" fmla="*/ 3816922 w 4133850"/>
              <a:gd name="connsiteY277" fmla="*/ 2921733 h 2974222"/>
              <a:gd name="connsiteX278" fmla="*/ 3830701 w 4133850"/>
              <a:gd name="connsiteY278" fmla="*/ 2924402 h 2974222"/>
              <a:gd name="connsiteX279" fmla="*/ 3844481 w 4133850"/>
              <a:gd name="connsiteY279" fmla="*/ 2927029 h 2974222"/>
              <a:gd name="connsiteX280" fmla="*/ 3858261 w 4133850"/>
              <a:gd name="connsiteY280" fmla="*/ 2929617 h 2974222"/>
              <a:gd name="connsiteX281" fmla="*/ 3872040 w 4133850"/>
              <a:gd name="connsiteY281" fmla="*/ 2932166 h 2974222"/>
              <a:gd name="connsiteX282" fmla="*/ 3885819 w 4133850"/>
              <a:gd name="connsiteY282" fmla="*/ 2934677 h 2974222"/>
              <a:gd name="connsiteX283" fmla="*/ 3899598 w 4133850"/>
              <a:gd name="connsiteY283" fmla="*/ 2937150 h 2974222"/>
              <a:gd name="connsiteX284" fmla="*/ 3913379 w 4133850"/>
              <a:gd name="connsiteY284" fmla="*/ 2939588 h 2974222"/>
              <a:gd name="connsiteX285" fmla="*/ 3927158 w 4133850"/>
              <a:gd name="connsiteY285" fmla="*/ 2941989 h 2974222"/>
              <a:gd name="connsiteX286" fmla="*/ 3940937 w 4133850"/>
              <a:gd name="connsiteY286" fmla="*/ 2944356 h 2974222"/>
              <a:gd name="connsiteX287" fmla="*/ 3954716 w 4133850"/>
              <a:gd name="connsiteY287" fmla="*/ 2946688 h 2974222"/>
              <a:gd name="connsiteX288" fmla="*/ 3968496 w 4133850"/>
              <a:gd name="connsiteY288" fmla="*/ 2948989 h 2974222"/>
              <a:gd name="connsiteX289" fmla="*/ 3982276 w 4133850"/>
              <a:gd name="connsiteY289" fmla="*/ 2951256 h 2974222"/>
              <a:gd name="connsiteX290" fmla="*/ 3996055 w 4133850"/>
              <a:gd name="connsiteY290" fmla="*/ 2953490 h 2974222"/>
              <a:gd name="connsiteX291" fmla="*/ 4009835 w 4133850"/>
              <a:gd name="connsiteY291" fmla="*/ 2955694 h 2974222"/>
              <a:gd name="connsiteX292" fmla="*/ 4023614 w 4133850"/>
              <a:gd name="connsiteY292" fmla="*/ 2957867 h 2974222"/>
              <a:gd name="connsiteX293" fmla="*/ 4037394 w 4133850"/>
              <a:gd name="connsiteY293" fmla="*/ 2960010 h 2974222"/>
              <a:gd name="connsiteX294" fmla="*/ 4051172 w 4133850"/>
              <a:gd name="connsiteY294" fmla="*/ 2962124 h 2974222"/>
              <a:gd name="connsiteX295" fmla="*/ 4064952 w 4133850"/>
              <a:gd name="connsiteY295" fmla="*/ 2964209 h 2974222"/>
              <a:gd name="connsiteX296" fmla="*/ 4078732 w 4133850"/>
              <a:gd name="connsiteY296" fmla="*/ 2966266 h 2974222"/>
              <a:gd name="connsiteX297" fmla="*/ 4092512 w 4133850"/>
              <a:gd name="connsiteY297" fmla="*/ 2968295 h 2974222"/>
              <a:gd name="connsiteX298" fmla="*/ 4106290 w 4133850"/>
              <a:gd name="connsiteY298" fmla="*/ 2970297 h 2974222"/>
              <a:gd name="connsiteX299" fmla="*/ 4120070 w 4133850"/>
              <a:gd name="connsiteY299" fmla="*/ 2972272 h 2974222"/>
              <a:gd name="connsiteX300" fmla="*/ 4133850 w 4133850"/>
              <a:gd name="connsiteY300" fmla="*/ 2974222 h 29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4133850" h="2974222">
                <a:moveTo>
                  <a:pt x="0" y="2974222"/>
                </a:moveTo>
                <a:lnTo>
                  <a:pt x="13780" y="2972272"/>
                </a:lnTo>
                <a:lnTo>
                  <a:pt x="27560" y="2970297"/>
                </a:lnTo>
                <a:lnTo>
                  <a:pt x="41338" y="2968295"/>
                </a:lnTo>
                <a:lnTo>
                  <a:pt x="55118" y="2966266"/>
                </a:lnTo>
                <a:lnTo>
                  <a:pt x="68898" y="2964209"/>
                </a:lnTo>
                <a:lnTo>
                  <a:pt x="82678" y="2962124"/>
                </a:lnTo>
                <a:lnTo>
                  <a:pt x="96456" y="2960010"/>
                </a:lnTo>
                <a:lnTo>
                  <a:pt x="110236" y="2957867"/>
                </a:lnTo>
                <a:lnTo>
                  <a:pt x="124015" y="2955694"/>
                </a:lnTo>
                <a:lnTo>
                  <a:pt x="137795" y="2953490"/>
                </a:lnTo>
                <a:lnTo>
                  <a:pt x="151574" y="2951256"/>
                </a:lnTo>
                <a:lnTo>
                  <a:pt x="165354" y="2948989"/>
                </a:lnTo>
                <a:lnTo>
                  <a:pt x="179134" y="2946688"/>
                </a:lnTo>
                <a:lnTo>
                  <a:pt x="192914" y="2944356"/>
                </a:lnTo>
                <a:lnTo>
                  <a:pt x="206692" y="2941989"/>
                </a:lnTo>
                <a:lnTo>
                  <a:pt x="220471" y="2939588"/>
                </a:lnTo>
                <a:lnTo>
                  <a:pt x="234251" y="2937150"/>
                </a:lnTo>
                <a:lnTo>
                  <a:pt x="248031" y="2934677"/>
                </a:lnTo>
                <a:lnTo>
                  <a:pt x="261810" y="2932166"/>
                </a:lnTo>
                <a:lnTo>
                  <a:pt x="275590" y="2929617"/>
                </a:lnTo>
                <a:lnTo>
                  <a:pt x="289369" y="2927029"/>
                </a:lnTo>
                <a:lnTo>
                  <a:pt x="303149" y="2924402"/>
                </a:lnTo>
                <a:lnTo>
                  <a:pt x="316928" y="2921733"/>
                </a:lnTo>
                <a:lnTo>
                  <a:pt x="330708" y="2919023"/>
                </a:lnTo>
                <a:lnTo>
                  <a:pt x="344488" y="2916271"/>
                </a:lnTo>
                <a:lnTo>
                  <a:pt x="358268" y="2913475"/>
                </a:lnTo>
                <a:lnTo>
                  <a:pt x="372047" y="2910634"/>
                </a:lnTo>
                <a:lnTo>
                  <a:pt x="385825" y="2907747"/>
                </a:lnTo>
                <a:lnTo>
                  <a:pt x="399605" y="2904815"/>
                </a:lnTo>
                <a:lnTo>
                  <a:pt x="413385" y="2901833"/>
                </a:lnTo>
                <a:lnTo>
                  <a:pt x="427165" y="2898803"/>
                </a:lnTo>
                <a:lnTo>
                  <a:pt x="440944" y="2895722"/>
                </a:lnTo>
                <a:lnTo>
                  <a:pt x="454723" y="2892589"/>
                </a:lnTo>
                <a:lnTo>
                  <a:pt x="468503" y="2889404"/>
                </a:lnTo>
                <a:lnTo>
                  <a:pt x="482283" y="2886165"/>
                </a:lnTo>
                <a:lnTo>
                  <a:pt x="496061" y="2882869"/>
                </a:lnTo>
                <a:lnTo>
                  <a:pt x="509841" y="2879517"/>
                </a:lnTo>
                <a:lnTo>
                  <a:pt x="523622" y="2876106"/>
                </a:lnTo>
                <a:lnTo>
                  <a:pt x="537401" y="2872634"/>
                </a:lnTo>
                <a:lnTo>
                  <a:pt x="551179" y="2869101"/>
                </a:lnTo>
                <a:lnTo>
                  <a:pt x="564959" y="2865506"/>
                </a:lnTo>
                <a:lnTo>
                  <a:pt x="578739" y="2861844"/>
                </a:lnTo>
                <a:lnTo>
                  <a:pt x="592519" y="2858116"/>
                </a:lnTo>
                <a:lnTo>
                  <a:pt x="606298" y="2854320"/>
                </a:lnTo>
                <a:lnTo>
                  <a:pt x="620078" y="2850452"/>
                </a:lnTo>
                <a:lnTo>
                  <a:pt x="633857" y="2846512"/>
                </a:lnTo>
                <a:lnTo>
                  <a:pt x="647637" y="2842497"/>
                </a:lnTo>
                <a:lnTo>
                  <a:pt x="661415" y="2838406"/>
                </a:lnTo>
                <a:lnTo>
                  <a:pt x="675195" y="2834236"/>
                </a:lnTo>
                <a:lnTo>
                  <a:pt x="688975" y="2829985"/>
                </a:lnTo>
                <a:lnTo>
                  <a:pt x="702755" y="2825650"/>
                </a:lnTo>
                <a:lnTo>
                  <a:pt x="716534" y="2821229"/>
                </a:lnTo>
                <a:lnTo>
                  <a:pt x="730313" y="2816720"/>
                </a:lnTo>
                <a:lnTo>
                  <a:pt x="744093" y="2812119"/>
                </a:lnTo>
                <a:lnTo>
                  <a:pt x="757873" y="2807424"/>
                </a:lnTo>
                <a:lnTo>
                  <a:pt x="771653" y="2802633"/>
                </a:lnTo>
                <a:lnTo>
                  <a:pt x="785432" y="2797741"/>
                </a:lnTo>
                <a:lnTo>
                  <a:pt x="799211" y="2792747"/>
                </a:lnTo>
                <a:lnTo>
                  <a:pt x="812991" y="2787647"/>
                </a:lnTo>
                <a:lnTo>
                  <a:pt x="826770" y="2782436"/>
                </a:lnTo>
                <a:lnTo>
                  <a:pt x="840549" y="2777112"/>
                </a:lnTo>
                <a:lnTo>
                  <a:pt x="854329" y="2771671"/>
                </a:lnTo>
                <a:lnTo>
                  <a:pt x="868109" y="2766111"/>
                </a:lnTo>
                <a:lnTo>
                  <a:pt x="881888" y="2760424"/>
                </a:lnTo>
                <a:lnTo>
                  <a:pt x="895667" y="2754610"/>
                </a:lnTo>
                <a:lnTo>
                  <a:pt x="909447" y="2748662"/>
                </a:lnTo>
                <a:lnTo>
                  <a:pt x="923227" y="2742576"/>
                </a:lnTo>
                <a:lnTo>
                  <a:pt x="937007" y="2736347"/>
                </a:lnTo>
                <a:lnTo>
                  <a:pt x="950785" y="2729971"/>
                </a:lnTo>
                <a:lnTo>
                  <a:pt x="964564" y="2723442"/>
                </a:lnTo>
                <a:lnTo>
                  <a:pt x="978344" y="2716755"/>
                </a:lnTo>
                <a:lnTo>
                  <a:pt x="992124" y="2709904"/>
                </a:lnTo>
                <a:lnTo>
                  <a:pt x="1005903" y="2702882"/>
                </a:lnTo>
                <a:lnTo>
                  <a:pt x="1019683" y="2695684"/>
                </a:lnTo>
                <a:lnTo>
                  <a:pt x="1033463" y="2688303"/>
                </a:lnTo>
                <a:lnTo>
                  <a:pt x="1047242" y="2680732"/>
                </a:lnTo>
                <a:lnTo>
                  <a:pt x="1061022" y="2672964"/>
                </a:lnTo>
                <a:lnTo>
                  <a:pt x="1074801" y="2664990"/>
                </a:lnTo>
                <a:lnTo>
                  <a:pt x="1088581" y="2656805"/>
                </a:lnTo>
                <a:lnTo>
                  <a:pt x="1102361" y="2648397"/>
                </a:lnTo>
                <a:lnTo>
                  <a:pt x="1116141" y="2639759"/>
                </a:lnTo>
                <a:lnTo>
                  <a:pt x="1129918" y="2630880"/>
                </a:lnTo>
                <a:lnTo>
                  <a:pt x="1143698" y="2621753"/>
                </a:lnTo>
                <a:lnTo>
                  <a:pt x="1157478" y="2612366"/>
                </a:lnTo>
                <a:lnTo>
                  <a:pt x="1171258" y="2602706"/>
                </a:lnTo>
                <a:lnTo>
                  <a:pt x="1185037" y="2592765"/>
                </a:lnTo>
                <a:lnTo>
                  <a:pt x="1198817" y="2582528"/>
                </a:lnTo>
                <a:lnTo>
                  <a:pt x="1212596" y="2571983"/>
                </a:lnTo>
                <a:lnTo>
                  <a:pt x="1226376" y="2561116"/>
                </a:lnTo>
                <a:lnTo>
                  <a:pt x="1240155" y="2549912"/>
                </a:lnTo>
                <a:lnTo>
                  <a:pt x="1253934" y="2538357"/>
                </a:lnTo>
                <a:lnTo>
                  <a:pt x="1267714" y="2526433"/>
                </a:lnTo>
                <a:lnTo>
                  <a:pt x="1281493" y="2514124"/>
                </a:lnTo>
                <a:lnTo>
                  <a:pt x="1295272" y="2501411"/>
                </a:lnTo>
                <a:lnTo>
                  <a:pt x="1309052" y="2488274"/>
                </a:lnTo>
                <a:lnTo>
                  <a:pt x="1322832" y="2474693"/>
                </a:lnTo>
                <a:lnTo>
                  <a:pt x="1336612" y="2460645"/>
                </a:lnTo>
                <a:lnTo>
                  <a:pt x="1350391" y="2446108"/>
                </a:lnTo>
                <a:lnTo>
                  <a:pt x="1364171" y="2431056"/>
                </a:lnTo>
                <a:lnTo>
                  <a:pt x="1377950" y="2415460"/>
                </a:lnTo>
                <a:lnTo>
                  <a:pt x="1391730" y="2399295"/>
                </a:lnTo>
                <a:lnTo>
                  <a:pt x="1405510" y="2382529"/>
                </a:lnTo>
                <a:lnTo>
                  <a:pt x="1419288" y="2365129"/>
                </a:lnTo>
                <a:lnTo>
                  <a:pt x="1433068" y="2347061"/>
                </a:lnTo>
                <a:lnTo>
                  <a:pt x="1446848" y="2328288"/>
                </a:lnTo>
                <a:lnTo>
                  <a:pt x="1460627" y="2308769"/>
                </a:lnTo>
                <a:lnTo>
                  <a:pt x="1474406" y="2288461"/>
                </a:lnTo>
                <a:lnTo>
                  <a:pt x="1488186" y="2267320"/>
                </a:lnTo>
                <a:lnTo>
                  <a:pt x="1501966" y="2245295"/>
                </a:lnTo>
                <a:lnTo>
                  <a:pt x="1515746" y="2222334"/>
                </a:lnTo>
                <a:lnTo>
                  <a:pt x="1529525" y="2198380"/>
                </a:lnTo>
                <a:lnTo>
                  <a:pt x="1543304" y="2173373"/>
                </a:lnTo>
                <a:lnTo>
                  <a:pt x="1557083" y="2147246"/>
                </a:lnTo>
                <a:lnTo>
                  <a:pt x="1570863" y="2119929"/>
                </a:lnTo>
                <a:lnTo>
                  <a:pt x="1584642" y="2091346"/>
                </a:lnTo>
                <a:lnTo>
                  <a:pt x="1598422" y="2061417"/>
                </a:lnTo>
                <a:lnTo>
                  <a:pt x="1612202" y="2030053"/>
                </a:lnTo>
                <a:lnTo>
                  <a:pt x="1625981" y="1997161"/>
                </a:lnTo>
                <a:lnTo>
                  <a:pt x="1639760" y="1962641"/>
                </a:lnTo>
                <a:lnTo>
                  <a:pt x="1653540" y="1926383"/>
                </a:lnTo>
                <a:lnTo>
                  <a:pt x="1667320" y="1888273"/>
                </a:lnTo>
                <a:lnTo>
                  <a:pt x="1681100" y="1848187"/>
                </a:lnTo>
                <a:lnTo>
                  <a:pt x="1694878" y="1805994"/>
                </a:lnTo>
                <a:lnTo>
                  <a:pt x="1708657" y="1761557"/>
                </a:lnTo>
                <a:lnTo>
                  <a:pt x="1722437" y="1714728"/>
                </a:lnTo>
                <a:lnTo>
                  <a:pt x="1736217" y="1665355"/>
                </a:lnTo>
                <a:lnTo>
                  <a:pt x="1749997" y="1613280"/>
                </a:lnTo>
                <a:lnTo>
                  <a:pt x="1763776" y="1558341"/>
                </a:lnTo>
                <a:lnTo>
                  <a:pt x="1777556" y="1500379"/>
                </a:lnTo>
                <a:lnTo>
                  <a:pt x="1791335" y="1439235"/>
                </a:lnTo>
                <a:lnTo>
                  <a:pt x="1805115" y="1374762"/>
                </a:lnTo>
                <a:lnTo>
                  <a:pt x="1818894" y="1306830"/>
                </a:lnTo>
                <a:lnTo>
                  <a:pt x="1832673" y="1235339"/>
                </a:lnTo>
                <a:lnTo>
                  <a:pt x="1846454" y="1160234"/>
                </a:lnTo>
                <a:lnTo>
                  <a:pt x="1860232" y="1081517"/>
                </a:lnTo>
                <a:lnTo>
                  <a:pt x="1874012" y="999282"/>
                </a:lnTo>
                <a:lnTo>
                  <a:pt x="1887791" y="913735"/>
                </a:lnTo>
                <a:lnTo>
                  <a:pt x="1901571" y="825233"/>
                </a:lnTo>
                <a:lnTo>
                  <a:pt x="1915351" y="734324"/>
                </a:lnTo>
                <a:lnTo>
                  <a:pt x="1929130" y="641794"/>
                </a:lnTo>
                <a:lnTo>
                  <a:pt x="1942910" y="548704"/>
                </a:lnTo>
                <a:lnTo>
                  <a:pt x="1956689" y="456438"/>
                </a:lnTo>
                <a:lnTo>
                  <a:pt x="1970469" y="366714"/>
                </a:lnTo>
                <a:lnTo>
                  <a:pt x="1984247" y="281584"/>
                </a:lnTo>
                <a:lnTo>
                  <a:pt x="1998027" y="203380"/>
                </a:lnTo>
                <a:lnTo>
                  <a:pt x="2011807" y="134609"/>
                </a:lnTo>
                <a:lnTo>
                  <a:pt x="2025587" y="77798"/>
                </a:lnTo>
                <a:lnTo>
                  <a:pt x="2039365" y="35273"/>
                </a:lnTo>
                <a:lnTo>
                  <a:pt x="2053145" y="8927"/>
                </a:lnTo>
                <a:lnTo>
                  <a:pt x="2066925" y="0"/>
                </a:lnTo>
                <a:lnTo>
                  <a:pt x="2080705" y="8927"/>
                </a:lnTo>
                <a:lnTo>
                  <a:pt x="2094485" y="35273"/>
                </a:lnTo>
                <a:lnTo>
                  <a:pt x="2108264" y="77798"/>
                </a:lnTo>
                <a:lnTo>
                  <a:pt x="2122044" y="134609"/>
                </a:lnTo>
                <a:lnTo>
                  <a:pt x="2135823" y="203380"/>
                </a:lnTo>
                <a:lnTo>
                  <a:pt x="2149603" y="281584"/>
                </a:lnTo>
                <a:lnTo>
                  <a:pt x="2163381" y="366714"/>
                </a:lnTo>
                <a:lnTo>
                  <a:pt x="2177161" y="456438"/>
                </a:lnTo>
                <a:lnTo>
                  <a:pt x="2190941" y="548704"/>
                </a:lnTo>
                <a:lnTo>
                  <a:pt x="2204720" y="641794"/>
                </a:lnTo>
                <a:lnTo>
                  <a:pt x="2218499" y="734324"/>
                </a:lnTo>
                <a:lnTo>
                  <a:pt x="2232279" y="825233"/>
                </a:lnTo>
                <a:lnTo>
                  <a:pt x="2246059" y="913735"/>
                </a:lnTo>
                <a:lnTo>
                  <a:pt x="2259839" y="999282"/>
                </a:lnTo>
                <a:lnTo>
                  <a:pt x="2273618" y="1081517"/>
                </a:lnTo>
                <a:lnTo>
                  <a:pt x="2287397" y="1160234"/>
                </a:lnTo>
                <a:lnTo>
                  <a:pt x="2301177" y="1235339"/>
                </a:lnTo>
                <a:lnTo>
                  <a:pt x="2314956" y="1306830"/>
                </a:lnTo>
                <a:lnTo>
                  <a:pt x="2328735" y="1374762"/>
                </a:lnTo>
                <a:lnTo>
                  <a:pt x="2342515" y="1439235"/>
                </a:lnTo>
                <a:lnTo>
                  <a:pt x="2356295" y="1500379"/>
                </a:lnTo>
                <a:lnTo>
                  <a:pt x="2370074" y="1558341"/>
                </a:lnTo>
                <a:lnTo>
                  <a:pt x="2383853" y="1613280"/>
                </a:lnTo>
                <a:lnTo>
                  <a:pt x="2397633" y="1665355"/>
                </a:lnTo>
                <a:lnTo>
                  <a:pt x="2411413" y="1714728"/>
                </a:lnTo>
                <a:lnTo>
                  <a:pt x="2425193" y="1761557"/>
                </a:lnTo>
                <a:lnTo>
                  <a:pt x="2438972" y="1805994"/>
                </a:lnTo>
                <a:lnTo>
                  <a:pt x="2452750" y="1848187"/>
                </a:lnTo>
                <a:lnTo>
                  <a:pt x="2466530" y="1888273"/>
                </a:lnTo>
                <a:lnTo>
                  <a:pt x="2480310" y="1926383"/>
                </a:lnTo>
                <a:lnTo>
                  <a:pt x="2494090" y="1962641"/>
                </a:lnTo>
                <a:lnTo>
                  <a:pt x="2507869" y="1997161"/>
                </a:lnTo>
                <a:lnTo>
                  <a:pt x="2521649" y="2030053"/>
                </a:lnTo>
                <a:lnTo>
                  <a:pt x="2535429" y="2061417"/>
                </a:lnTo>
                <a:lnTo>
                  <a:pt x="2549208" y="2091346"/>
                </a:lnTo>
                <a:lnTo>
                  <a:pt x="2562987" y="2119929"/>
                </a:lnTo>
                <a:lnTo>
                  <a:pt x="2576766" y="2147246"/>
                </a:lnTo>
                <a:lnTo>
                  <a:pt x="2590547" y="2173373"/>
                </a:lnTo>
                <a:lnTo>
                  <a:pt x="2604326" y="2198380"/>
                </a:lnTo>
                <a:lnTo>
                  <a:pt x="2618105" y="2222334"/>
                </a:lnTo>
                <a:lnTo>
                  <a:pt x="2631884" y="2245295"/>
                </a:lnTo>
                <a:lnTo>
                  <a:pt x="2645664" y="2267320"/>
                </a:lnTo>
                <a:lnTo>
                  <a:pt x="2659444" y="2288461"/>
                </a:lnTo>
                <a:lnTo>
                  <a:pt x="2673223" y="2308769"/>
                </a:lnTo>
                <a:lnTo>
                  <a:pt x="2687003" y="2328288"/>
                </a:lnTo>
                <a:lnTo>
                  <a:pt x="2700782" y="2347061"/>
                </a:lnTo>
                <a:lnTo>
                  <a:pt x="2714562" y="2365129"/>
                </a:lnTo>
                <a:lnTo>
                  <a:pt x="2728340" y="2382529"/>
                </a:lnTo>
                <a:lnTo>
                  <a:pt x="2742120" y="2399295"/>
                </a:lnTo>
                <a:lnTo>
                  <a:pt x="2755900" y="2415460"/>
                </a:lnTo>
                <a:lnTo>
                  <a:pt x="2769680" y="2431056"/>
                </a:lnTo>
                <a:lnTo>
                  <a:pt x="2783460" y="2446108"/>
                </a:lnTo>
                <a:lnTo>
                  <a:pt x="2797238" y="2460645"/>
                </a:lnTo>
                <a:lnTo>
                  <a:pt x="2811018" y="2474693"/>
                </a:lnTo>
                <a:lnTo>
                  <a:pt x="2824798" y="2488274"/>
                </a:lnTo>
                <a:lnTo>
                  <a:pt x="2838578" y="2501411"/>
                </a:lnTo>
                <a:lnTo>
                  <a:pt x="2852357" y="2514124"/>
                </a:lnTo>
                <a:lnTo>
                  <a:pt x="2866135" y="2526433"/>
                </a:lnTo>
                <a:lnTo>
                  <a:pt x="2879916" y="2538357"/>
                </a:lnTo>
                <a:lnTo>
                  <a:pt x="2893695" y="2549912"/>
                </a:lnTo>
                <a:lnTo>
                  <a:pt x="2907474" y="2561116"/>
                </a:lnTo>
                <a:lnTo>
                  <a:pt x="2921254" y="2571983"/>
                </a:lnTo>
                <a:lnTo>
                  <a:pt x="2935034" y="2582528"/>
                </a:lnTo>
                <a:lnTo>
                  <a:pt x="2948813" y="2592765"/>
                </a:lnTo>
                <a:lnTo>
                  <a:pt x="2962592" y="2602706"/>
                </a:lnTo>
                <a:lnTo>
                  <a:pt x="2976372" y="2612366"/>
                </a:lnTo>
                <a:lnTo>
                  <a:pt x="2990152" y="2621753"/>
                </a:lnTo>
                <a:lnTo>
                  <a:pt x="3003932" y="2630880"/>
                </a:lnTo>
                <a:lnTo>
                  <a:pt x="3017710" y="2639759"/>
                </a:lnTo>
                <a:lnTo>
                  <a:pt x="3031490" y="2648397"/>
                </a:lnTo>
                <a:lnTo>
                  <a:pt x="3045269" y="2656805"/>
                </a:lnTo>
                <a:lnTo>
                  <a:pt x="3059049" y="2664990"/>
                </a:lnTo>
                <a:lnTo>
                  <a:pt x="3072828" y="2672964"/>
                </a:lnTo>
                <a:lnTo>
                  <a:pt x="3086608" y="2680732"/>
                </a:lnTo>
                <a:lnTo>
                  <a:pt x="3100388" y="2688303"/>
                </a:lnTo>
                <a:lnTo>
                  <a:pt x="3114167" y="2695684"/>
                </a:lnTo>
                <a:lnTo>
                  <a:pt x="3127947" y="2702882"/>
                </a:lnTo>
                <a:lnTo>
                  <a:pt x="3141726" y="2709904"/>
                </a:lnTo>
                <a:lnTo>
                  <a:pt x="3155506" y="2716755"/>
                </a:lnTo>
                <a:lnTo>
                  <a:pt x="3169286" y="2723442"/>
                </a:lnTo>
                <a:lnTo>
                  <a:pt x="3183066" y="2729971"/>
                </a:lnTo>
                <a:lnTo>
                  <a:pt x="3196843" y="2736347"/>
                </a:lnTo>
                <a:lnTo>
                  <a:pt x="3210623" y="2742576"/>
                </a:lnTo>
                <a:lnTo>
                  <a:pt x="3224403" y="2748662"/>
                </a:lnTo>
                <a:lnTo>
                  <a:pt x="3238183" y="2754610"/>
                </a:lnTo>
                <a:lnTo>
                  <a:pt x="3251962" y="2760424"/>
                </a:lnTo>
                <a:lnTo>
                  <a:pt x="3265741" y="2766111"/>
                </a:lnTo>
                <a:lnTo>
                  <a:pt x="3279521" y="2771671"/>
                </a:lnTo>
                <a:lnTo>
                  <a:pt x="3293301" y="2777112"/>
                </a:lnTo>
                <a:lnTo>
                  <a:pt x="3307080" y="2782436"/>
                </a:lnTo>
                <a:lnTo>
                  <a:pt x="3320859" y="2787647"/>
                </a:lnTo>
                <a:lnTo>
                  <a:pt x="3334640" y="2792747"/>
                </a:lnTo>
                <a:lnTo>
                  <a:pt x="3348419" y="2797741"/>
                </a:lnTo>
                <a:lnTo>
                  <a:pt x="3362198" y="2802633"/>
                </a:lnTo>
                <a:lnTo>
                  <a:pt x="3375977" y="2807424"/>
                </a:lnTo>
                <a:lnTo>
                  <a:pt x="3389757" y="2812119"/>
                </a:lnTo>
                <a:lnTo>
                  <a:pt x="3403537" y="2816720"/>
                </a:lnTo>
                <a:lnTo>
                  <a:pt x="3417316" y="2821229"/>
                </a:lnTo>
                <a:lnTo>
                  <a:pt x="3431096" y="2825650"/>
                </a:lnTo>
                <a:lnTo>
                  <a:pt x="3444875" y="2829985"/>
                </a:lnTo>
                <a:lnTo>
                  <a:pt x="3458655" y="2834236"/>
                </a:lnTo>
                <a:lnTo>
                  <a:pt x="3472435" y="2838406"/>
                </a:lnTo>
                <a:lnTo>
                  <a:pt x="3486213" y="2842497"/>
                </a:lnTo>
                <a:lnTo>
                  <a:pt x="3499993" y="2846512"/>
                </a:lnTo>
                <a:lnTo>
                  <a:pt x="3513773" y="2850452"/>
                </a:lnTo>
                <a:lnTo>
                  <a:pt x="3527553" y="2854320"/>
                </a:lnTo>
                <a:lnTo>
                  <a:pt x="3541331" y="2858116"/>
                </a:lnTo>
                <a:lnTo>
                  <a:pt x="3555111" y="2861844"/>
                </a:lnTo>
                <a:lnTo>
                  <a:pt x="3568891" y="2865506"/>
                </a:lnTo>
                <a:lnTo>
                  <a:pt x="3582671" y="2869101"/>
                </a:lnTo>
                <a:lnTo>
                  <a:pt x="3596449" y="2872634"/>
                </a:lnTo>
                <a:lnTo>
                  <a:pt x="3610229" y="2876106"/>
                </a:lnTo>
                <a:lnTo>
                  <a:pt x="3624009" y="2879517"/>
                </a:lnTo>
                <a:lnTo>
                  <a:pt x="3637788" y="2882869"/>
                </a:lnTo>
                <a:lnTo>
                  <a:pt x="3651567" y="2886165"/>
                </a:lnTo>
                <a:lnTo>
                  <a:pt x="3665347" y="2889404"/>
                </a:lnTo>
                <a:lnTo>
                  <a:pt x="3679127" y="2892589"/>
                </a:lnTo>
                <a:lnTo>
                  <a:pt x="3692906" y="2895722"/>
                </a:lnTo>
                <a:lnTo>
                  <a:pt x="3706685" y="2898803"/>
                </a:lnTo>
                <a:lnTo>
                  <a:pt x="3720465" y="2901833"/>
                </a:lnTo>
                <a:lnTo>
                  <a:pt x="3734245" y="2904815"/>
                </a:lnTo>
                <a:lnTo>
                  <a:pt x="3748025" y="2907747"/>
                </a:lnTo>
                <a:lnTo>
                  <a:pt x="3761803" y="2910634"/>
                </a:lnTo>
                <a:lnTo>
                  <a:pt x="3775582" y="2913475"/>
                </a:lnTo>
                <a:lnTo>
                  <a:pt x="3789362" y="2916271"/>
                </a:lnTo>
                <a:lnTo>
                  <a:pt x="3803142" y="2919023"/>
                </a:lnTo>
                <a:lnTo>
                  <a:pt x="3816922" y="2921733"/>
                </a:lnTo>
                <a:lnTo>
                  <a:pt x="3830701" y="2924402"/>
                </a:lnTo>
                <a:lnTo>
                  <a:pt x="3844481" y="2927029"/>
                </a:lnTo>
                <a:lnTo>
                  <a:pt x="3858261" y="2929617"/>
                </a:lnTo>
                <a:lnTo>
                  <a:pt x="3872040" y="2932166"/>
                </a:lnTo>
                <a:lnTo>
                  <a:pt x="3885819" y="2934677"/>
                </a:lnTo>
                <a:lnTo>
                  <a:pt x="3899598" y="2937150"/>
                </a:lnTo>
                <a:lnTo>
                  <a:pt x="3913379" y="2939588"/>
                </a:lnTo>
                <a:lnTo>
                  <a:pt x="3927158" y="2941989"/>
                </a:lnTo>
                <a:lnTo>
                  <a:pt x="3940937" y="2944356"/>
                </a:lnTo>
                <a:lnTo>
                  <a:pt x="3954716" y="2946688"/>
                </a:lnTo>
                <a:lnTo>
                  <a:pt x="3968496" y="2948989"/>
                </a:lnTo>
                <a:lnTo>
                  <a:pt x="3982276" y="2951256"/>
                </a:lnTo>
                <a:lnTo>
                  <a:pt x="3996055" y="2953490"/>
                </a:lnTo>
                <a:lnTo>
                  <a:pt x="4009835" y="2955694"/>
                </a:lnTo>
                <a:lnTo>
                  <a:pt x="4023614" y="2957867"/>
                </a:lnTo>
                <a:lnTo>
                  <a:pt x="4037394" y="2960010"/>
                </a:lnTo>
                <a:lnTo>
                  <a:pt x="4051172" y="2962124"/>
                </a:lnTo>
                <a:lnTo>
                  <a:pt x="4064952" y="2964209"/>
                </a:lnTo>
                <a:lnTo>
                  <a:pt x="4078732" y="2966266"/>
                </a:lnTo>
                <a:lnTo>
                  <a:pt x="4092512" y="2968295"/>
                </a:lnTo>
                <a:lnTo>
                  <a:pt x="4106290" y="2970297"/>
                </a:lnTo>
                <a:lnTo>
                  <a:pt x="4120070" y="2972272"/>
                </a:lnTo>
                <a:lnTo>
                  <a:pt x="4133850" y="2974222"/>
                </a:lnTo>
              </a:path>
            </a:pathLst>
          </a:custGeom>
          <a:noFill/>
          <a:ln w="38100" cap="flat">
            <a:solidFill>
              <a:srgbClr val="0072BD"/>
            </a:solidFill>
            <a:prstDash val="sysDash"/>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47">
                <a:extLst>
                  <a:ext uri="{FF2B5EF4-FFF2-40B4-BE49-F238E27FC236}">
                    <a16:creationId xmlns:a16="http://schemas.microsoft.com/office/drawing/2014/main" id="{B6115FD5-4D1A-4C0D-9451-58145B6109D4}"/>
                  </a:ext>
                </a:extLst>
              </p:cNvPr>
              <p:cNvSpPr txBox="1"/>
              <p:nvPr/>
            </p:nvSpPr>
            <p:spPr>
              <a:xfrm>
                <a:off x="5393400" y="2215904"/>
                <a:ext cx="144783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𝑻𝒙</m:t>
                      </m:r>
                      <m:r>
                        <a:rPr lang="en-US" sz="2800" b="1" i="1" smtClean="0">
                          <a:latin typeface="Cambria Math" panose="02040503050406030204" pitchFamily="18" charset="0"/>
                        </a:rPr>
                        <m:t> </m:t>
                      </m:r>
                      <m:r>
                        <a:rPr lang="en-US" sz="2800" b="1" i="1" smtClean="0">
                          <a:latin typeface="Cambria Math" panose="02040503050406030204" pitchFamily="18" charset="0"/>
                        </a:rPr>
                        <m:t>𝒄𝒐𝒊𝒍</m:t>
                      </m:r>
                    </m:oMath>
                  </m:oMathPara>
                </a14:m>
                <a:endParaRPr lang="en-US" sz="2800" b="1" dirty="0">
                  <a:latin typeface="Arial" panose="020B0604020202020204" pitchFamily="34" charset="0"/>
                  <a:cs typeface="Arial" panose="020B0604020202020204" pitchFamily="34" charset="0"/>
                </a:endParaRPr>
              </a:p>
            </p:txBody>
          </p:sp>
        </mc:Choice>
        <mc:Fallback xmlns="">
          <p:sp>
            <p:nvSpPr>
              <p:cNvPr id="9" name="TextBox 47">
                <a:extLst>
                  <a:ext uri="{FF2B5EF4-FFF2-40B4-BE49-F238E27FC236}">
                    <a16:creationId xmlns:a16="http://schemas.microsoft.com/office/drawing/2014/main" id="{B6115FD5-4D1A-4C0D-9451-58145B6109D4}"/>
                  </a:ext>
                </a:extLst>
              </p:cNvPr>
              <p:cNvSpPr txBox="1">
                <a:spLocks noRot="1" noChangeAspect="1" noMove="1" noResize="1" noEditPoints="1" noAdjustHandles="1" noChangeArrowheads="1" noChangeShapeType="1" noTextEdit="1"/>
              </p:cNvSpPr>
              <p:nvPr/>
            </p:nvSpPr>
            <p:spPr>
              <a:xfrm>
                <a:off x="5393400" y="2215904"/>
                <a:ext cx="1447832"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7">
                <a:extLst>
                  <a:ext uri="{FF2B5EF4-FFF2-40B4-BE49-F238E27FC236}">
                    <a16:creationId xmlns:a16="http://schemas.microsoft.com/office/drawing/2014/main" id="{75F6FDB1-4E6B-404A-9233-2D5207C1E1D2}"/>
                  </a:ext>
                </a:extLst>
              </p:cNvPr>
              <p:cNvSpPr txBox="1"/>
              <p:nvPr/>
            </p:nvSpPr>
            <p:spPr>
              <a:xfrm>
                <a:off x="6955105" y="2215904"/>
                <a:ext cx="147348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𝑹𝒙</m:t>
                      </m:r>
                      <m:r>
                        <a:rPr lang="en-US" sz="2800" b="1" i="1" smtClean="0">
                          <a:latin typeface="Cambria Math" panose="02040503050406030204" pitchFamily="18" charset="0"/>
                        </a:rPr>
                        <m:t> </m:t>
                      </m:r>
                      <m:r>
                        <a:rPr lang="en-US" sz="2800" b="1" i="1">
                          <a:latin typeface="Cambria Math" panose="02040503050406030204" pitchFamily="18" charset="0"/>
                        </a:rPr>
                        <m:t>𝒄𝒐𝒊𝒍</m:t>
                      </m:r>
                    </m:oMath>
                  </m:oMathPara>
                </a14:m>
                <a:endParaRPr lang="en-US" sz="2800" b="1" dirty="0">
                  <a:latin typeface="Arial" panose="020B0604020202020204" pitchFamily="34" charset="0"/>
                  <a:cs typeface="Arial" panose="020B0604020202020204" pitchFamily="34" charset="0"/>
                </a:endParaRPr>
              </a:p>
            </p:txBody>
          </p:sp>
        </mc:Choice>
        <mc:Fallback xmlns="">
          <p:sp>
            <p:nvSpPr>
              <p:cNvPr id="14" name="TextBox 47">
                <a:extLst>
                  <a:ext uri="{FF2B5EF4-FFF2-40B4-BE49-F238E27FC236}">
                    <a16:creationId xmlns:a16="http://schemas.microsoft.com/office/drawing/2014/main" id="{75F6FDB1-4E6B-404A-9233-2D5207C1E1D2}"/>
                  </a:ext>
                </a:extLst>
              </p:cNvPr>
              <p:cNvSpPr txBox="1">
                <a:spLocks noRot="1" noChangeAspect="1" noMove="1" noResize="1" noEditPoints="1" noAdjustHandles="1" noChangeArrowheads="1" noChangeShapeType="1" noTextEdit="1"/>
              </p:cNvSpPr>
              <p:nvPr/>
            </p:nvSpPr>
            <p:spPr>
              <a:xfrm>
                <a:off x="6955105" y="2215904"/>
                <a:ext cx="1473480" cy="523220"/>
              </a:xfrm>
              <a:prstGeom prst="rect">
                <a:avLst/>
              </a:prstGeom>
              <a:blipFill>
                <a:blip r:embed="rId9"/>
                <a:stretch>
                  <a:fillRect/>
                </a:stretch>
              </a:blipFill>
            </p:spPr>
            <p:txBody>
              <a:bodyPr/>
              <a:lstStyle/>
              <a:p>
                <a:r>
                  <a:rPr lang="en-US">
                    <a:noFill/>
                  </a:rPr>
                  <a:t> </a:t>
                </a:r>
              </a:p>
            </p:txBody>
          </p:sp>
        </mc:Fallback>
      </mc:AlternateContent>
      <p:cxnSp>
        <p:nvCxnSpPr>
          <p:cNvPr id="15" name="Straight Connector 21">
            <a:extLst>
              <a:ext uri="{FF2B5EF4-FFF2-40B4-BE49-F238E27FC236}">
                <a16:creationId xmlns:a16="http://schemas.microsoft.com/office/drawing/2014/main" id="{8D6E6815-C565-4730-8056-28CB2A408C5C}"/>
              </a:ext>
            </a:extLst>
          </p:cNvPr>
          <p:cNvCxnSpPr>
            <a:cxnSpLocks/>
          </p:cNvCxnSpPr>
          <p:nvPr/>
        </p:nvCxnSpPr>
        <p:spPr>
          <a:xfrm flipV="1">
            <a:off x="7691843" y="3909060"/>
            <a:ext cx="0" cy="147061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文本框 13">
            <a:extLst>
              <a:ext uri="{FF2B5EF4-FFF2-40B4-BE49-F238E27FC236}">
                <a16:creationId xmlns:a16="http://schemas.microsoft.com/office/drawing/2014/main" id="{DD1151AB-FE4F-4898-9DFA-B9999E99A2A2}"/>
              </a:ext>
            </a:extLst>
          </p:cNvPr>
          <p:cNvSpPr txBox="1"/>
          <p:nvPr/>
        </p:nvSpPr>
        <p:spPr>
          <a:xfrm>
            <a:off x="6730280" y="5433436"/>
            <a:ext cx="1923127" cy="523220"/>
          </a:xfrm>
          <a:prstGeom prst="rect">
            <a:avLst/>
          </a:prstGeom>
          <a:noFill/>
        </p:spPr>
        <p:txBody>
          <a:bodyPr wrap="none" rtlCol="0">
            <a:spAutoFit/>
          </a:bodyPr>
          <a:lstStyle/>
          <a:p>
            <a:pPr algn="ctr"/>
            <a:r>
              <a:rPr lang="en-US" sz="2800" dirty="0">
                <a:latin typeface="Arial" panose="020B0604020202020204" pitchFamily="34" charset="0"/>
                <a:cs typeface="Arial" panose="020B0604020202020204" pitchFamily="34" charset="0"/>
              </a:rPr>
              <a:t>1</a:t>
            </a:r>
            <a:r>
              <a:rPr lang="en-US" altLang="zh-CN" sz="2800" dirty="0">
                <a:latin typeface="Arial" panose="020B0604020202020204" pitchFamily="34" charset="0"/>
                <a:cs typeface="Arial" panose="020B0604020202020204" pitchFamily="34" charset="0"/>
              </a:rPr>
              <a:t>4.01</a:t>
            </a:r>
            <a:endParaRPr lang="en-US" sz="2800" dirty="0">
              <a:latin typeface="Arial" panose="020B0604020202020204" pitchFamily="34" charset="0"/>
              <a:cs typeface="Arial" panose="020B0604020202020204" pitchFamily="34" charset="0"/>
            </a:endParaRPr>
          </a:p>
        </p:txBody>
      </p:sp>
      <p:sp>
        <p:nvSpPr>
          <p:cNvPr id="17" name="任意多边形: 形状 216">
            <a:extLst>
              <a:ext uri="{FF2B5EF4-FFF2-40B4-BE49-F238E27FC236}">
                <a16:creationId xmlns:a16="http://schemas.microsoft.com/office/drawing/2014/main" id="{A24D36BB-8D27-4C90-8FA7-6AC39F4325E2}"/>
              </a:ext>
            </a:extLst>
          </p:cNvPr>
          <p:cNvSpPr/>
          <p:nvPr/>
        </p:nvSpPr>
        <p:spPr>
          <a:xfrm>
            <a:off x="6513331" y="2794331"/>
            <a:ext cx="2357023" cy="2599495"/>
          </a:xfrm>
          <a:custGeom>
            <a:avLst/>
            <a:gdLst>
              <a:gd name="connsiteX0" fmla="*/ 0 w 4133850"/>
              <a:gd name="connsiteY0" fmla="*/ 2974222 h 2974222"/>
              <a:gd name="connsiteX1" fmla="*/ 13780 w 4133850"/>
              <a:gd name="connsiteY1" fmla="*/ 2972272 h 2974222"/>
              <a:gd name="connsiteX2" fmla="*/ 27560 w 4133850"/>
              <a:gd name="connsiteY2" fmla="*/ 2970297 h 2974222"/>
              <a:gd name="connsiteX3" fmla="*/ 41338 w 4133850"/>
              <a:gd name="connsiteY3" fmla="*/ 2968295 h 2974222"/>
              <a:gd name="connsiteX4" fmla="*/ 55118 w 4133850"/>
              <a:gd name="connsiteY4" fmla="*/ 2966266 h 2974222"/>
              <a:gd name="connsiteX5" fmla="*/ 68898 w 4133850"/>
              <a:gd name="connsiteY5" fmla="*/ 2964209 h 2974222"/>
              <a:gd name="connsiteX6" fmla="*/ 82678 w 4133850"/>
              <a:gd name="connsiteY6" fmla="*/ 2962124 h 2974222"/>
              <a:gd name="connsiteX7" fmla="*/ 96456 w 4133850"/>
              <a:gd name="connsiteY7" fmla="*/ 2960010 h 2974222"/>
              <a:gd name="connsiteX8" fmla="*/ 110236 w 4133850"/>
              <a:gd name="connsiteY8" fmla="*/ 2957867 h 2974222"/>
              <a:gd name="connsiteX9" fmla="*/ 124015 w 4133850"/>
              <a:gd name="connsiteY9" fmla="*/ 2955694 h 2974222"/>
              <a:gd name="connsiteX10" fmla="*/ 137795 w 4133850"/>
              <a:gd name="connsiteY10" fmla="*/ 2953490 h 2974222"/>
              <a:gd name="connsiteX11" fmla="*/ 151574 w 4133850"/>
              <a:gd name="connsiteY11" fmla="*/ 2951256 h 2974222"/>
              <a:gd name="connsiteX12" fmla="*/ 165354 w 4133850"/>
              <a:gd name="connsiteY12" fmla="*/ 2948989 h 2974222"/>
              <a:gd name="connsiteX13" fmla="*/ 179134 w 4133850"/>
              <a:gd name="connsiteY13" fmla="*/ 2946688 h 2974222"/>
              <a:gd name="connsiteX14" fmla="*/ 192914 w 4133850"/>
              <a:gd name="connsiteY14" fmla="*/ 2944356 h 2974222"/>
              <a:gd name="connsiteX15" fmla="*/ 206692 w 4133850"/>
              <a:gd name="connsiteY15" fmla="*/ 2941989 h 2974222"/>
              <a:gd name="connsiteX16" fmla="*/ 220471 w 4133850"/>
              <a:gd name="connsiteY16" fmla="*/ 2939588 h 2974222"/>
              <a:gd name="connsiteX17" fmla="*/ 234251 w 4133850"/>
              <a:gd name="connsiteY17" fmla="*/ 2937150 h 2974222"/>
              <a:gd name="connsiteX18" fmla="*/ 248031 w 4133850"/>
              <a:gd name="connsiteY18" fmla="*/ 2934677 h 2974222"/>
              <a:gd name="connsiteX19" fmla="*/ 261810 w 4133850"/>
              <a:gd name="connsiteY19" fmla="*/ 2932166 h 2974222"/>
              <a:gd name="connsiteX20" fmla="*/ 275590 w 4133850"/>
              <a:gd name="connsiteY20" fmla="*/ 2929617 h 2974222"/>
              <a:gd name="connsiteX21" fmla="*/ 289369 w 4133850"/>
              <a:gd name="connsiteY21" fmla="*/ 2927029 h 2974222"/>
              <a:gd name="connsiteX22" fmla="*/ 303149 w 4133850"/>
              <a:gd name="connsiteY22" fmla="*/ 2924402 h 2974222"/>
              <a:gd name="connsiteX23" fmla="*/ 316928 w 4133850"/>
              <a:gd name="connsiteY23" fmla="*/ 2921733 h 2974222"/>
              <a:gd name="connsiteX24" fmla="*/ 330708 w 4133850"/>
              <a:gd name="connsiteY24" fmla="*/ 2919023 h 2974222"/>
              <a:gd name="connsiteX25" fmla="*/ 344488 w 4133850"/>
              <a:gd name="connsiteY25" fmla="*/ 2916271 h 2974222"/>
              <a:gd name="connsiteX26" fmla="*/ 358268 w 4133850"/>
              <a:gd name="connsiteY26" fmla="*/ 2913475 h 2974222"/>
              <a:gd name="connsiteX27" fmla="*/ 372047 w 4133850"/>
              <a:gd name="connsiteY27" fmla="*/ 2910634 h 2974222"/>
              <a:gd name="connsiteX28" fmla="*/ 385825 w 4133850"/>
              <a:gd name="connsiteY28" fmla="*/ 2907747 h 2974222"/>
              <a:gd name="connsiteX29" fmla="*/ 399605 w 4133850"/>
              <a:gd name="connsiteY29" fmla="*/ 2904815 h 2974222"/>
              <a:gd name="connsiteX30" fmla="*/ 413385 w 4133850"/>
              <a:gd name="connsiteY30" fmla="*/ 2901833 h 2974222"/>
              <a:gd name="connsiteX31" fmla="*/ 427165 w 4133850"/>
              <a:gd name="connsiteY31" fmla="*/ 2898803 h 2974222"/>
              <a:gd name="connsiteX32" fmla="*/ 440944 w 4133850"/>
              <a:gd name="connsiteY32" fmla="*/ 2895722 h 2974222"/>
              <a:gd name="connsiteX33" fmla="*/ 454723 w 4133850"/>
              <a:gd name="connsiteY33" fmla="*/ 2892589 h 2974222"/>
              <a:gd name="connsiteX34" fmla="*/ 468503 w 4133850"/>
              <a:gd name="connsiteY34" fmla="*/ 2889404 h 2974222"/>
              <a:gd name="connsiteX35" fmla="*/ 482283 w 4133850"/>
              <a:gd name="connsiteY35" fmla="*/ 2886165 h 2974222"/>
              <a:gd name="connsiteX36" fmla="*/ 496061 w 4133850"/>
              <a:gd name="connsiteY36" fmla="*/ 2882869 h 2974222"/>
              <a:gd name="connsiteX37" fmla="*/ 509841 w 4133850"/>
              <a:gd name="connsiteY37" fmla="*/ 2879517 h 2974222"/>
              <a:gd name="connsiteX38" fmla="*/ 523622 w 4133850"/>
              <a:gd name="connsiteY38" fmla="*/ 2876106 h 2974222"/>
              <a:gd name="connsiteX39" fmla="*/ 537401 w 4133850"/>
              <a:gd name="connsiteY39" fmla="*/ 2872634 h 2974222"/>
              <a:gd name="connsiteX40" fmla="*/ 551179 w 4133850"/>
              <a:gd name="connsiteY40" fmla="*/ 2869101 h 2974222"/>
              <a:gd name="connsiteX41" fmla="*/ 564959 w 4133850"/>
              <a:gd name="connsiteY41" fmla="*/ 2865506 h 2974222"/>
              <a:gd name="connsiteX42" fmla="*/ 578739 w 4133850"/>
              <a:gd name="connsiteY42" fmla="*/ 2861844 h 2974222"/>
              <a:gd name="connsiteX43" fmla="*/ 592519 w 4133850"/>
              <a:gd name="connsiteY43" fmla="*/ 2858116 h 2974222"/>
              <a:gd name="connsiteX44" fmla="*/ 606298 w 4133850"/>
              <a:gd name="connsiteY44" fmla="*/ 2854320 h 2974222"/>
              <a:gd name="connsiteX45" fmla="*/ 620078 w 4133850"/>
              <a:gd name="connsiteY45" fmla="*/ 2850452 h 2974222"/>
              <a:gd name="connsiteX46" fmla="*/ 633857 w 4133850"/>
              <a:gd name="connsiteY46" fmla="*/ 2846512 h 2974222"/>
              <a:gd name="connsiteX47" fmla="*/ 647637 w 4133850"/>
              <a:gd name="connsiteY47" fmla="*/ 2842497 h 2974222"/>
              <a:gd name="connsiteX48" fmla="*/ 661415 w 4133850"/>
              <a:gd name="connsiteY48" fmla="*/ 2838406 h 2974222"/>
              <a:gd name="connsiteX49" fmla="*/ 675195 w 4133850"/>
              <a:gd name="connsiteY49" fmla="*/ 2834236 h 2974222"/>
              <a:gd name="connsiteX50" fmla="*/ 688975 w 4133850"/>
              <a:gd name="connsiteY50" fmla="*/ 2829985 h 2974222"/>
              <a:gd name="connsiteX51" fmla="*/ 702755 w 4133850"/>
              <a:gd name="connsiteY51" fmla="*/ 2825650 h 2974222"/>
              <a:gd name="connsiteX52" fmla="*/ 716534 w 4133850"/>
              <a:gd name="connsiteY52" fmla="*/ 2821229 h 2974222"/>
              <a:gd name="connsiteX53" fmla="*/ 730313 w 4133850"/>
              <a:gd name="connsiteY53" fmla="*/ 2816720 h 2974222"/>
              <a:gd name="connsiteX54" fmla="*/ 744093 w 4133850"/>
              <a:gd name="connsiteY54" fmla="*/ 2812119 h 2974222"/>
              <a:gd name="connsiteX55" fmla="*/ 757873 w 4133850"/>
              <a:gd name="connsiteY55" fmla="*/ 2807424 h 2974222"/>
              <a:gd name="connsiteX56" fmla="*/ 771653 w 4133850"/>
              <a:gd name="connsiteY56" fmla="*/ 2802633 h 2974222"/>
              <a:gd name="connsiteX57" fmla="*/ 785432 w 4133850"/>
              <a:gd name="connsiteY57" fmla="*/ 2797741 h 2974222"/>
              <a:gd name="connsiteX58" fmla="*/ 799211 w 4133850"/>
              <a:gd name="connsiteY58" fmla="*/ 2792747 h 2974222"/>
              <a:gd name="connsiteX59" fmla="*/ 812991 w 4133850"/>
              <a:gd name="connsiteY59" fmla="*/ 2787647 h 2974222"/>
              <a:gd name="connsiteX60" fmla="*/ 826770 w 4133850"/>
              <a:gd name="connsiteY60" fmla="*/ 2782436 h 2974222"/>
              <a:gd name="connsiteX61" fmla="*/ 840549 w 4133850"/>
              <a:gd name="connsiteY61" fmla="*/ 2777112 h 2974222"/>
              <a:gd name="connsiteX62" fmla="*/ 854329 w 4133850"/>
              <a:gd name="connsiteY62" fmla="*/ 2771671 h 2974222"/>
              <a:gd name="connsiteX63" fmla="*/ 868109 w 4133850"/>
              <a:gd name="connsiteY63" fmla="*/ 2766111 h 2974222"/>
              <a:gd name="connsiteX64" fmla="*/ 881888 w 4133850"/>
              <a:gd name="connsiteY64" fmla="*/ 2760424 h 2974222"/>
              <a:gd name="connsiteX65" fmla="*/ 895667 w 4133850"/>
              <a:gd name="connsiteY65" fmla="*/ 2754610 h 2974222"/>
              <a:gd name="connsiteX66" fmla="*/ 909447 w 4133850"/>
              <a:gd name="connsiteY66" fmla="*/ 2748662 h 2974222"/>
              <a:gd name="connsiteX67" fmla="*/ 923227 w 4133850"/>
              <a:gd name="connsiteY67" fmla="*/ 2742576 h 2974222"/>
              <a:gd name="connsiteX68" fmla="*/ 937007 w 4133850"/>
              <a:gd name="connsiteY68" fmla="*/ 2736347 h 2974222"/>
              <a:gd name="connsiteX69" fmla="*/ 950785 w 4133850"/>
              <a:gd name="connsiteY69" fmla="*/ 2729971 h 2974222"/>
              <a:gd name="connsiteX70" fmla="*/ 964564 w 4133850"/>
              <a:gd name="connsiteY70" fmla="*/ 2723442 h 2974222"/>
              <a:gd name="connsiteX71" fmla="*/ 978344 w 4133850"/>
              <a:gd name="connsiteY71" fmla="*/ 2716755 h 2974222"/>
              <a:gd name="connsiteX72" fmla="*/ 992124 w 4133850"/>
              <a:gd name="connsiteY72" fmla="*/ 2709904 h 2974222"/>
              <a:gd name="connsiteX73" fmla="*/ 1005903 w 4133850"/>
              <a:gd name="connsiteY73" fmla="*/ 2702882 h 2974222"/>
              <a:gd name="connsiteX74" fmla="*/ 1019683 w 4133850"/>
              <a:gd name="connsiteY74" fmla="*/ 2695684 h 2974222"/>
              <a:gd name="connsiteX75" fmla="*/ 1033463 w 4133850"/>
              <a:gd name="connsiteY75" fmla="*/ 2688303 h 2974222"/>
              <a:gd name="connsiteX76" fmla="*/ 1047242 w 4133850"/>
              <a:gd name="connsiteY76" fmla="*/ 2680732 h 2974222"/>
              <a:gd name="connsiteX77" fmla="*/ 1061022 w 4133850"/>
              <a:gd name="connsiteY77" fmla="*/ 2672964 h 2974222"/>
              <a:gd name="connsiteX78" fmla="*/ 1074801 w 4133850"/>
              <a:gd name="connsiteY78" fmla="*/ 2664990 h 2974222"/>
              <a:gd name="connsiteX79" fmla="*/ 1088581 w 4133850"/>
              <a:gd name="connsiteY79" fmla="*/ 2656805 h 2974222"/>
              <a:gd name="connsiteX80" fmla="*/ 1102361 w 4133850"/>
              <a:gd name="connsiteY80" fmla="*/ 2648397 h 2974222"/>
              <a:gd name="connsiteX81" fmla="*/ 1116141 w 4133850"/>
              <a:gd name="connsiteY81" fmla="*/ 2639759 h 2974222"/>
              <a:gd name="connsiteX82" fmla="*/ 1129918 w 4133850"/>
              <a:gd name="connsiteY82" fmla="*/ 2630880 h 2974222"/>
              <a:gd name="connsiteX83" fmla="*/ 1143698 w 4133850"/>
              <a:gd name="connsiteY83" fmla="*/ 2621753 h 2974222"/>
              <a:gd name="connsiteX84" fmla="*/ 1157478 w 4133850"/>
              <a:gd name="connsiteY84" fmla="*/ 2612366 h 2974222"/>
              <a:gd name="connsiteX85" fmla="*/ 1171258 w 4133850"/>
              <a:gd name="connsiteY85" fmla="*/ 2602706 h 2974222"/>
              <a:gd name="connsiteX86" fmla="*/ 1185037 w 4133850"/>
              <a:gd name="connsiteY86" fmla="*/ 2592765 h 2974222"/>
              <a:gd name="connsiteX87" fmla="*/ 1198817 w 4133850"/>
              <a:gd name="connsiteY87" fmla="*/ 2582528 h 2974222"/>
              <a:gd name="connsiteX88" fmla="*/ 1212596 w 4133850"/>
              <a:gd name="connsiteY88" fmla="*/ 2571983 h 2974222"/>
              <a:gd name="connsiteX89" fmla="*/ 1226376 w 4133850"/>
              <a:gd name="connsiteY89" fmla="*/ 2561116 h 2974222"/>
              <a:gd name="connsiteX90" fmla="*/ 1240155 w 4133850"/>
              <a:gd name="connsiteY90" fmla="*/ 2549912 h 2974222"/>
              <a:gd name="connsiteX91" fmla="*/ 1253934 w 4133850"/>
              <a:gd name="connsiteY91" fmla="*/ 2538357 h 2974222"/>
              <a:gd name="connsiteX92" fmla="*/ 1267714 w 4133850"/>
              <a:gd name="connsiteY92" fmla="*/ 2526433 h 2974222"/>
              <a:gd name="connsiteX93" fmla="*/ 1281493 w 4133850"/>
              <a:gd name="connsiteY93" fmla="*/ 2514124 h 2974222"/>
              <a:gd name="connsiteX94" fmla="*/ 1295272 w 4133850"/>
              <a:gd name="connsiteY94" fmla="*/ 2501411 h 2974222"/>
              <a:gd name="connsiteX95" fmla="*/ 1309052 w 4133850"/>
              <a:gd name="connsiteY95" fmla="*/ 2488274 h 2974222"/>
              <a:gd name="connsiteX96" fmla="*/ 1322832 w 4133850"/>
              <a:gd name="connsiteY96" fmla="*/ 2474693 h 2974222"/>
              <a:gd name="connsiteX97" fmla="*/ 1336612 w 4133850"/>
              <a:gd name="connsiteY97" fmla="*/ 2460645 h 2974222"/>
              <a:gd name="connsiteX98" fmla="*/ 1350391 w 4133850"/>
              <a:gd name="connsiteY98" fmla="*/ 2446108 h 2974222"/>
              <a:gd name="connsiteX99" fmla="*/ 1364171 w 4133850"/>
              <a:gd name="connsiteY99" fmla="*/ 2431056 h 2974222"/>
              <a:gd name="connsiteX100" fmla="*/ 1377950 w 4133850"/>
              <a:gd name="connsiteY100" fmla="*/ 2415460 h 2974222"/>
              <a:gd name="connsiteX101" fmla="*/ 1391730 w 4133850"/>
              <a:gd name="connsiteY101" fmla="*/ 2399295 h 2974222"/>
              <a:gd name="connsiteX102" fmla="*/ 1405510 w 4133850"/>
              <a:gd name="connsiteY102" fmla="*/ 2382529 h 2974222"/>
              <a:gd name="connsiteX103" fmla="*/ 1419288 w 4133850"/>
              <a:gd name="connsiteY103" fmla="*/ 2365129 h 2974222"/>
              <a:gd name="connsiteX104" fmla="*/ 1433068 w 4133850"/>
              <a:gd name="connsiteY104" fmla="*/ 2347061 h 2974222"/>
              <a:gd name="connsiteX105" fmla="*/ 1446848 w 4133850"/>
              <a:gd name="connsiteY105" fmla="*/ 2328288 h 2974222"/>
              <a:gd name="connsiteX106" fmla="*/ 1460627 w 4133850"/>
              <a:gd name="connsiteY106" fmla="*/ 2308769 h 2974222"/>
              <a:gd name="connsiteX107" fmla="*/ 1474406 w 4133850"/>
              <a:gd name="connsiteY107" fmla="*/ 2288461 h 2974222"/>
              <a:gd name="connsiteX108" fmla="*/ 1488186 w 4133850"/>
              <a:gd name="connsiteY108" fmla="*/ 2267320 h 2974222"/>
              <a:gd name="connsiteX109" fmla="*/ 1501966 w 4133850"/>
              <a:gd name="connsiteY109" fmla="*/ 2245295 h 2974222"/>
              <a:gd name="connsiteX110" fmla="*/ 1515746 w 4133850"/>
              <a:gd name="connsiteY110" fmla="*/ 2222334 h 2974222"/>
              <a:gd name="connsiteX111" fmla="*/ 1529525 w 4133850"/>
              <a:gd name="connsiteY111" fmla="*/ 2198380 h 2974222"/>
              <a:gd name="connsiteX112" fmla="*/ 1543304 w 4133850"/>
              <a:gd name="connsiteY112" fmla="*/ 2173373 h 2974222"/>
              <a:gd name="connsiteX113" fmla="*/ 1557083 w 4133850"/>
              <a:gd name="connsiteY113" fmla="*/ 2147246 h 2974222"/>
              <a:gd name="connsiteX114" fmla="*/ 1570863 w 4133850"/>
              <a:gd name="connsiteY114" fmla="*/ 2119929 h 2974222"/>
              <a:gd name="connsiteX115" fmla="*/ 1584642 w 4133850"/>
              <a:gd name="connsiteY115" fmla="*/ 2091346 h 2974222"/>
              <a:gd name="connsiteX116" fmla="*/ 1598422 w 4133850"/>
              <a:gd name="connsiteY116" fmla="*/ 2061417 h 2974222"/>
              <a:gd name="connsiteX117" fmla="*/ 1612202 w 4133850"/>
              <a:gd name="connsiteY117" fmla="*/ 2030053 h 2974222"/>
              <a:gd name="connsiteX118" fmla="*/ 1625981 w 4133850"/>
              <a:gd name="connsiteY118" fmla="*/ 1997161 h 2974222"/>
              <a:gd name="connsiteX119" fmla="*/ 1639760 w 4133850"/>
              <a:gd name="connsiteY119" fmla="*/ 1962641 h 2974222"/>
              <a:gd name="connsiteX120" fmla="*/ 1653540 w 4133850"/>
              <a:gd name="connsiteY120" fmla="*/ 1926383 h 2974222"/>
              <a:gd name="connsiteX121" fmla="*/ 1667320 w 4133850"/>
              <a:gd name="connsiteY121" fmla="*/ 1888273 h 2974222"/>
              <a:gd name="connsiteX122" fmla="*/ 1681100 w 4133850"/>
              <a:gd name="connsiteY122" fmla="*/ 1848187 h 2974222"/>
              <a:gd name="connsiteX123" fmla="*/ 1694878 w 4133850"/>
              <a:gd name="connsiteY123" fmla="*/ 1805994 h 2974222"/>
              <a:gd name="connsiteX124" fmla="*/ 1708657 w 4133850"/>
              <a:gd name="connsiteY124" fmla="*/ 1761557 h 2974222"/>
              <a:gd name="connsiteX125" fmla="*/ 1722437 w 4133850"/>
              <a:gd name="connsiteY125" fmla="*/ 1714728 h 2974222"/>
              <a:gd name="connsiteX126" fmla="*/ 1736217 w 4133850"/>
              <a:gd name="connsiteY126" fmla="*/ 1665355 h 2974222"/>
              <a:gd name="connsiteX127" fmla="*/ 1749997 w 4133850"/>
              <a:gd name="connsiteY127" fmla="*/ 1613280 h 2974222"/>
              <a:gd name="connsiteX128" fmla="*/ 1763776 w 4133850"/>
              <a:gd name="connsiteY128" fmla="*/ 1558341 h 2974222"/>
              <a:gd name="connsiteX129" fmla="*/ 1777556 w 4133850"/>
              <a:gd name="connsiteY129" fmla="*/ 1500379 h 2974222"/>
              <a:gd name="connsiteX130" fmla="*/ 1791335 w 4133850"/>
              <a:gd name="connsiteY130" fmla="*/ 1439235 h 2974222"/>
              <a:gd name="connsiteX131" fmla="*/ 1805115 w 4133850"/>
              <a:gd name="connsiteY131" fmla="*/ 1374762 h 2974222"/>
              <a:gd name="connsiteX132" fmla="*/ 1818894 w 4133850"/>
              <a:gd name="connsiteY132" fmla="*/ 1306830 h 2974222"/>
              <a:gd name="connsiteX133" fmla="*/ 1832673 w 4133850"/>
              <a:gd name="connsiteY133" fmla="*/ 1235339 h 2974222"/>
              <a:gd name="connsiteX134" fmla="*/ 1846454 w 4133850"/>
              <a:gd name="connsiteY134" fmla="*/ 1160234 h 2974222"/>
              <a:gd name="connsiteX135" fmla="*/ 1860232 w 4133850"/>
              <a:gd name="connsiteY135" fmla="*/ 1081517 h 2974222"/>
              <a:gd name="connsiteX136" fmla="*/ 1874012 w 4133850"/>
              <a:gd name="connsiteY136" fmla="*/ 999282 h 2974222"/>
              <a:gd name="connsiteX137" fmla="*/ 1887791 w 4133850"/>
              <a:gd name="connsiteY137" fmla="*/ 913735 h 2974222"/>
              <a:gd name="connsiteX138" fmla="*/ 1901571 w 4133850"/>
              <a:gd name="connsiteY138" fmla="*/ 825233 h 2974222"/>
              <a:gd name="connsiteX139" fmla="*/ 1915351 w 4133850"/>
              <a:gd name="connsiteY139" fmla="*/ 734324 h 2974222"/>
              <a:gd name="connsiteX140" fmla="*/ 1929130 w 4133850"/>
              <a:gd name="connsiteY140" fmla="*/ 641794 h 2974222"/>
              <a:gd name="connsiteX141" fmla="*/ 1942910 w 4133850"/>
              <a:gd name="connsiteY141" fmla="*/ 548704 h 2974222"/>
              <a:gd name="connsiteX142" fmla="*/ 1956689 w 4133850"/>
              <a:gd name="connsiteY142" fmla="*/ 456438 h 2974222"/>
              <a:gd name="connsiteX143" fmla="*/ 1970469 w 4133850"/>
              <a:gd name="connsiteY143" fmla="*/ 366714 h 2974222"/>
              <a:gd name="connsiteX144" fmla="*/ 1984247 w 4133850"/>
              <a:gd name="connsiteY144" fmla="*/ 281584 h 2974222"/>
              <a:gd name="connsiteX145" fmla="*/ 1998027 w 4133850"/>
              <a:gd name="connsiteY145" fmla="*/ 203380 h 2974222"/>
              <a:gd name="connsiteX146" fmla="*/ 2011807 w 4133850"/>
              <a:gd name="connsiteY146" fmla="*/ 134609 h 2974222"/>
              <a:gd name="connsiteX147" fmla="*/ 2025587 w 4133850"/>
              <a:gd name="connsiteY147" fmla="*/ 77798 h 2974222"/>
              <a:gd name="connsiteX148" fmla="*/ 2039365 w 4133850"/>
              <a:gd name="connsiteY148" fmla="*/ 35273 h 2974222"/>
              <a:gd name="connsiteX149" fmla="*/ 2053145 w 4133850"/>
              <a:gd name="connsiteY149" fmla="*/ 8927 h 2974222"/>
              <a:gd name="connsiteX150" fmla="*/ 2066925 w 4133850"/>
              <a:gd name="connsiteY150" fmla="*/ 0 h 2974222"/>
              <a:gd name="connsiteX151" fmla="*/ 2080705 w 4133850"/>
              <a:gd name="connsiteY151" fmla="*/ 8927 h 2974222"/>
              <a:gd name="connsiteX152" fmla="*/ 2094485 w 4133850"/>
              <a:gd name="connsiteY152" fmla="*/ 35273 h 2974222"/>
              <a:gd name="connsiteX153" fmla="*/ 2108264 w 4133850"/>
              <a:gd name="connsiteY153" fmla="*/ 77798 h 2974222"/>
              <a:gd name="connsiteX154" fmla="*/ 2122044 w 4133850"/>
              <a:gd name="connsiteY154" fmla="*/ 134609 h 2974222"/>
              <a:gd name="connsiteX155" fmla="*/ 2135823 w 4133850"/>
              <a:gd name="connsiteY155" fmla="*/ 203380 h 2974222"/>
              <a:gd name="connsiteX156" fmla="*/ 2149603 w 4133850"/>
              <a:gd name="connsiteY156" fmla="*/ 281584 h 2974222"/>
              <a:gd name="connsiteX157" fmla="*/ 2163381 w 4133850"/>
              <a:gd name="connsiteY157" fmla="*/ 366714 h 2974222"/>
              <a:gd name="connsiteX158" fmla="*/ 2177161 w 4133850"/>
              <a:gd name="connsiteY158" fmla="*/ 456438 h 2974222"/>
              <a:gd name="connsiteX159" fmla="*/ 2190941 w 4133850"/>
              <a:gd name="connsiteY159" fmla="*/ 548704 h 2974222"/>
              <a:gd name="connsiteX160" fmla="*/ 2204720 w 4133850"/>
              <a:gd name="connsiteY160" fmla="*/ 641794 h 2974222"/>
              <a:gd name="connsiteX161" fmla="*/ 2218499 w 4133850"/>
              <a:gd name="connsiteY161" fmla="*/ 734324 h 2974222"/>
              <a:gd name="connsiteX162" fmla="*/ 2232279 w 4133850"/>
              <a:gd name="connsiteY162" fmla="*/ 825233 h 2974222"/>
              <a:gd name="connsiteX163" fmla="*/ 2246059 w 4133850"/>
              <a:gd name="connsiteY163" fmla="*/ 913735 h 2974222"/>
              <a:gd name="connsiteX164" fmla="*/ 2259839 w 4133850"/>
              <a:gd name="connsiteY164" fmla="*/ 999282 h 2974222"/>
              <a:gd name="connsiteX165" fmla="*/ 2273618 w 4133850"/>
              <a:gd name="connsiteY165" fmla="*/ 1081517 h 2974222"/>
              <a:gd name="connsiteX166" fmla="*/ 2287397 w 4133850"/>
              <a:gd name="connsiteY166" fmla="*/ 1160234 h 2974222"/>
              <a:gd name="connsiteX167" fmla="*/ 2301177 w 4133850"/>
              <a:gd name="connsiteY167" fmla="*/ 1235339 h 2974222"/>
              <a:gd name="connsiteX168" fmla="*/ 2314956 w 4133850"/>
              <a:gd name="connsiteY168" fmla="*/ 1306830 h 2974222"/>
              <a:gd name="connsiteX169" fmla="*/ 2328735 w 4133850"/>
              <a:gd name="connsiteY169" fmla="*/ 1374762 h 2974222"/>
              <a:gd name="connsiteX170" fmla="*/ 2342515 w 4133850"/>
              <a:gd name="connsiteY170" fmla="*/ 1439235 h 2974222"/>
              <a:gd name="connsiteX171" fmla="*/ 2356295 w 4133850"/>
              <a:gd name="connsiteY171" fmla="*/ 1500379 h 2974222"/>
              <a:gd name="connsiteX172" fmla="*/ 2370074 w 4133850"/>
              <a:gd name="connsiteY172" fmla="*/ 1558341 h 2974222"/>
              <a:gd name="connsiteX173" fmla="*/ 2383853 w 4133850"/>
              <a:gd name="connsiteY173" fmla="*/ 1613280 h 2974222"/>
              <a:gd name="connsiteX174" fmla="*/ 2397633 w 4133850"/>
              <a:gd name="connsiteY174" fmla="*/ 1665355 h 2974222"/>
              <a:gd name="connsiteX175" fmla="*/ 2411413 w 4133850"/>
              <a:gd name="connsiteY175" fmla="*/ 1714728 h 2974222"/>
              <a:gd name="connsiteX176" fmla="*/ 2425193 w 4133850"/>
              <a:gd name="connsiteY176" fmla="*/ 1761557 h 2974222"/>
              <a:gd name="connsiteX177" fmla="*/ 2438972 w 4133850"/>
              <a:gd name="connsiteY177" fmla="*/ 1805994 h 2974222"/>
              <a:gd name="connsiteX178" fmla="*/ 2452750 w 4133850"/>
              <a:gd name="connsiteY178" fmla="*/ 1848187 h 2974222"/>
              <a:gd name="connsiteX179" fmla="*/ 2466530 w 4133850"/>
              <a:gd name="connsiteY179" fmla="*/ 1888273 h 2974222"/>
              <a:gd name="connsiteX180" fmla="*/ 2480310 w 4133850"/>
              <a:gd name="connsiteY180" fmla="*/ 1926383 h 2974222"/>
              <a:gd name="connsiteX181" fmla="*/ 2494090 w 4133850"/>
              <a:gd name="connsiteY181" fmla="*/ 1962641 h 2974222"/>
              <a:gd name="connsiteX182" fmla="*/ 2507869 w 4133850"/>
              <a:gd name="connsiteY182" fmla="*/ 1997161 h 2974222"/>
              <a:gd name="connsiteX183" fmla="*/ 2521649 w 4133850"/>
              <a:gd name="connsiteY183" fmla="*/ 2030053 h 2974222"/>
              <a:gd name="connsiteX184" fmla="*/ 2535429 w 4133850"/>
              <a:gd name="connsiteY184" fmla="*/ 2061417 h 2974222"/>
              <a:gd name="connsiteX185" fmla="*/ 2549208 w 4133850"/>
              <a:gd name="connsiteY185" fmla="*/ 2091346 h 2974222"/>
              <a:gd name="connsiteX186" fmla="*/ 2562987 w 4133850"/>
              <a:gd name="connsiteY186" fmla="*/ 2119929 h 2974222"/>
              <a:gd name="connsiteX187" fmla="*/ 2576766 w 4133850"/>
              <a:gd name="connsiteY187" fmla="*/ 2147246 h 2974222"/>
              <a:gd name="connsiteX188" fmla="*/ 2590547 w 4133850"/>
              <a:gd name="connsiteY188" fmla="*/ 2173373 h 2974222"/>
              <a:gd name="connsiteX189" fmla="*/ 2604326 w 4133850"/>
              <a:gd name="connsiteY189" fmla="*/ 2198380 h 2974222"/>
              <a:gd name="connsiteX190" fmla="*/ 2618105 w 4133850"/>
              <a:gd name="connsiteY190" fmla="*/ 2222334 h 2974222"/>
              <a:gd name="connsiteX191" fmla="*/ 2631884 w 4133850"/>
              <a:gd name="connsiteY191" fmla="*/ 2245295 h 2974222"/>
              <a:gd name="connsiteX192" fmla="*/ 2645664 w 4133850"/>
              <a:gd name="connsiteY192" fmla="*/ 2267320 h 2974222"/>
              <a:gd name="connsiteX193" fmla="*/ 2659444 w 4133850"/>
              <a:gd name="connsiteY193" fmla="*/ 2288461 h 2974222"/>
              <a:gd name="connsiteX194" fmla="*/ 2673223 w 4133850"/>
              <a:gd name="connsiteY194" fmla="*/ 2308769 h 2974222"/>
              <a:gd name="connsiteX195" fmla="*/ 2687003 w 4133850"/>
              <a:gd name="connsiteY195" fmla="*/ 2328288 h 2974222"/>
              <a:gd name="connsiteX196" fmla="*/ 2700782 w 4133850"/>
              <a:gd name="connsiteY196" fmla="*/ 2347061 h 2974222"/>
              <a:gd name="connsiteX197" fmla="*/ 2714562 w 4133850"/>
              <a:gd name="connsiteY197" fmla="*/ 2365129 h 2974222"/>
              <a:gd name="connsiteX198" fmla="*/ 2728340 w 4133850"/>
              <a:gd name="connsiteY198" fmla="*/ 2382529 h 2974222"/>
              <a:gd name="connsiteX199" fmla="*/ 2742120 w 4133850"/>
              <a:gd name="connsiteY199" fmla="*/ 2399295 h 2974222"/>
              <a:gd name="connsiteX200" fmla="*/ 2755900 w 4133850"/>
              <a:gd name="connsiteY200" fmla="*/ 2415460 h 2974222"/>
              <a:gd name="connsiteX201" fmla="*/ 2769680 w 4133850"/>
              <a:gd name="connsiteY201" fmla="*/ 2431056 h 2974222"/>
              <a:gd name="connsiteX202" fmla="*/ 2783460 w 4133850"/>
              <a:gd name="connsiteY202" fmla="*/ 2446108 h 2974222"/>
              <a:gd name="connsiteX203" fmla="*/ 2797238 w 4133850"/>
              <a:gd name="connsiteY203" fmla="*/ 2460645 h 2974222"/>
              <a:gd name="connsiteX204" fmla="*/ 2811018 w 4133850"/>
              <a:gd name="connsiteY204" fmla="*/ 2474693 h 2974222"/>
              <a:gd name="connsiteX205" fmla="*/ 2824798 w 4133850"/>
              <a:gd name="connsiteY205" fmla="*/ 2488274 h 2974222"/>
              <a:gd name="connsiteX206" fmla="*/ 2838578 w 4133850"/>
              <a:gd name="connsiteY206" fmla="*/ 2501411 h 2974222"/>
              <a:gd name="connsiteX207" fmla="*/ 2852357 w 4133850"/>
              <a:gd name="connsiteY207" fmla="*/ 2514124 h 2974222"/>
              <a:gd name="connsiteX208" fmla="*/ 2866135 w 4133850"/>
              <a:gd name="connsiteY208" fmla="*/ 2526433 h 2974222"/>
              <a:gd name="connsiteX209" fmla="*/ 2879916 w 4133850"/>
              <a:gd name="connsiteY209" fmla="*/ 2538357 h 2974222"/>
              <a:gd name="connsiteX210" fmla="*/ 2893695 w 4133850"/>
              <a:gd name="connsiteY210" fmla="*/ 2549912 h 2974222"/>
              <a:gd name="connsiteX211" fmla="*/ 2907474 w 4133850"/>
              <a:gd name="connsiteY211" fmla="*/ 2561116 h 2974222"/>
              <a:gd name="connsiteX212" fmla="*/ 2921254 w 4133850"/>
              <a:gd name="connsiteY212" fmla="*/ 2571983 h 2974222"/>
              <a:gd name="connsiteX213" fmla="*/ 2935034 w 4133850"/>
              <a:gd name="connsiteY213" fmla="*/ 2582528 h 2974222"/>
              <a:gd name="connsiteX214" fmla="*/ 2948813 w 4133850"/>
              <a:gd name="connsiteY214" fmla="*/ 2592765 h 2974222"/>
              <a:gd name="connsiteX215" fmla="*/ 2962592 w 4133850"/>
              <a:gd name="connsiteY215" fmla="*/ 2602706 h 2974222"/>
              <a:gd name="connsiteX216" fmla="*/ 2976372 w 4133850"/>
              <a:gd name="connsiteY216" fmla="*/ 2612366 h 2974222"/>
              <a:gd name="connsiteX217" fmla="*/ 2990152 w 4133850"/>
              <a:gd name="connsiteY217" fmla="*/ 2621753 h 2974222"/>
              <a:gd name="connsiteX218" fmla="*/ 3003932 w 4133850"/>
              <a:gd name="connsiteY218" fmla="*/ 2630880 h 2974222"/>
              <a:gd name="connsiteX219" fmla="*/ 3017710 w 4133850"/>
              <a:gd name="connsiteY219" fmla="*/ 2639759 h 2974222"/>
              <a:gd name="connsiteX220" fmla="*/ 3031490 w 4133850"/>
              <a:gd name="connsiteY220" fmla="*/ 2648397 h 2974222"/>
              <a:gd name="connsiteX221" fmla="*/ 3045269 w 4133850"/>
              <a:gd name="connsiteY221" fmla="*/ 2656805 h 2974222"/>
              <a:gd name="connsiteX222" fmla="*/ 3059049 w 4133850"/>
              <a:gd name="connsiteY222" fmla="*/ 2664990 h 2974222"/>
              <a:gd name="connsiteX223" fmla="*/ 3072828 w 4133850"/>
              <a:gd name="connsiteY223" fmla="*/ 2672964 h 2974222"/>
              <a:gd name="connsiteX224" fmla="*/ 3086608 w 4133850"/>
              <a:gd name="connsiteY224" fmla="*/ 2680732 h 2974222"/>
              <a:gd name="connsiteX225" fmla="*/ 3100388 w 4133850"/>
              <a:gd name="connsiteY225" fmla="*/ 2688303 h 2974222"/>
              <a:gd name="connsiteX226" fmla="*/ 3114167 w 4133850"/>
              <a:gd name="connsiteY226" fmla="*/ 2695684 h 2974222"/>
              <a:gd name="connsiteX227" fmla="*/ 3127947 w 4133850"/>
              <a:gd name="connsiteY227" fmla="*/ 2702882 h 2974222"/>
              <a:gd name="connsiteX228" fmla="*/ 3141726 w 4133850"/>
              <a:gd name="connsiteY228" fmla="*/ 2709904 h 2974222"/>
              <a:gd name="connsiteX229" fmla="*/ 3155506 w 4133850"/>
              <a:gd name="connsiteY229" fmla="*/ 2716755 h 2974222"/>
              <a:gd name="connsiteX230" fmla="*/ 3169286 w 4133850"/>
              <a:gd name="connsiteY230" fmla="*/ 2723442 h 2974222"/>
              <a:gd name="connsiteX231" fmla="*/ 3183066 w 4133850"/>
              <a:gd name="connsiteY231" fmla="*/ 2729971 h 2974222"/>
              <a:gd name="connsiteX232" fmla="*/ 3196843 w 4133850"/>
              <a:gd name="connsiteY232" fmla="*/ 2736347 h 2974222"/>
              <a:gd name="connsiteX233" fmla="*/ 3210623 w 4133850"/>
              <a:gd name="connsiteY233" fmla="*/ 2742576 h 2974222"/>
              <a:gd name="connsiteX234" fmla="*/ 3224403 w 4133850"/>
              <a:gd name="connsiteY234" fmla="*/ 2748662 h 2974222"/>
              <a:gd name="connsiteX235" fmla="*/ 3238183 w 4133850"/>
              <a:gd name="connsiteY235" fmla="*/ 2754610 h 2974222"/>
              <a:gd name="connsiteX236" fmla="*/ 3251962 w 4133850"/>
              <a:gd name="connsiteY236" fmla="*/ 2760424 h 2974222"/>
              <a:gd name="connsiteX237" fmla="*/ 3265741 w 4133850"/>
              <a:gd name="connsiteY237" fmla="*/ 2766111 h 2974222"/>
              <a:gd name="connsiteX238" fmla="*/ 3279521 w 4133850"/>
              <a:gd name="connsiteY238" fmla="*/ 2771671 h 2974222"/>
              <a:gd name="connsiteX239" fmla="*/ 3293301 w 4133850"/>
              <a:gd name="connsiteY239" fmla="*/ 2777112 h 2974222"/>
              <a:gd name="connsiteX240" fmla="*/ 3307080 w 4133850"/>
              <a:gd name="connsiteY240" fmla="*/ 2782436 h 2974222"/>
              <a:gd name="connsiteX241" fmla="*/ 3320859 w 4133850"/>
              <a:gd name="connsiteY241" fmla="*/ 2787647 h 2974222"/>
              <a:gd name="connsiteX242" fmla="*/ 3334640 w 4133850"/>
              <a:gd name="connsiteY242" fmla="*/ 2792747 h 2974222"/>
              <a:gd name="connsiteX243" fmla="*/ 3348419 w 4133850"/>
              <a:gd name="connsiteY243" fmla="*/ 2797741 h 2974222"/>
              <a:gd name="connsiteX244" fmla="*/ 3362198 w 4133850"/>
              <a:gd name="connsiteY244" fmla="*/ 2802633 h 2974222"/>
              <a:gd name="connsiteX245" fmla="*/ 3375977 w 4133850"/>
              <a:gd name="connsiteY245" fmla="*/ 2807424 h 2974222"/>
              <a:gd name="connsiteX246" fmla="*/ 3389757 w 4133850"/>
              <a:gd name="connsiteY246" fmla="*/ 2812119 h 2974222"/>
              <a:gd name="connsiteX247" fmla="*/ 3403537 w 4133850"/>
              <a:gd name="connsiteY247" fmla="*/ 2816720 h 2974222"/>
              <a:gd name="connsiteX248" fmla="*/ 3417316 w 4133850"/>
              <a:gd name="connsiteY248" fmla="*/ 2821229 h 2974222"/>
              <a:gd name="connsiteX249" fmla="*/ 3431096 w 4133850"/>
              <a:gd name="connsiteY249" fmla="*/ 2825650 h 2974222"/>
              <a:gd name="connsiteX250" fmla="*/ 3444875 w 4133850"/>
              <a:gd name="connsiteY250" fmla="*/ 2829985 h 2974222"/>
              <a:gd name="connsiteX251" fmla="*/ 3458655 w 4133850"/>
              <a:gd name="connsiteY251" fmla="*/ 2834236 h 2974222"/>
              <a:gd name="connsiteX252" fmla="*/ 3472435 w 4133850"/>
              <a:gd name="connsiteY252" fmla="*/ 2838406 h 2974222"/>
              <a:gd name="connsiteX253" fmla="*/ 3486213 w 4133850"/>
              <a:gd name="connsiteY253" fmla="*/ 2842497 h 2974222"/>
              <a:gd name="connsiteX254" fmla="*/ 3499993 w 4133850"/>
              <a:gd name="connsiteY254" fmla="*/ 2846512 h 2974222"/>
              <a:gd name="connsiteX255" fmla="*/ 3513773 w 4133850"/>
              <a:gd name="connsiteY255" fmla="*/ 2850452 h 2974222"/>
              <a:gd name="connsiteX256" fmla="*/ 3527553 w 4133850"/>
              <a:gd name="connsiteY256" fmla="*/ 2854320 h 2974222"/>
              <a:gd name="connsiteX257" fmla="*/ 3541331 w 4133850"/>
              <a:gd name="connsiteY257" fmla="*/ 2858116 h 2974222"/>
              <a:gd name="connsiteX258" fmla="*/ 3555111 w 4133850"/>
              <a:gd name="connsiteY258" fmla="*/ 2861844 h 2974222"/>
              <a:gd name="connsiteX259" fmla="*/ 3568891 w 4133850"/>
              <a:gd name="connsiteY259" fmla="*/ 2865506 h 2974222"/>
              <a:gd name="connsiteX260" fmla="*/ 3582671 w 4133850"/>
              <a:gd name="connsiteY260" fmla="*/ 2869101 h 2974222"/>
              <a:gd name="connsiteX261" fmla="*/ 3596449 w 4133850"/>
              <a:gd name="connsiteY261" fmla="*/ 2872634 h 2974222"/>
              <a:gd name="connsiteX262" fmla="*/ 3610229 w 4133850"/>
              <a:gd name="connsiteY262" fmla="*/ 2876106 h 2974222"/>
              <a:gd name="connsiteX263" fmla="*/ 3624009 w 4133850"/>
              <a:gd name="connsiteY263" fmla="*/ 2879517 h 2974222"/>
              <a:gd name="connsiteX264" fmla="*/ 3637788 w 4133850"/>
              <a:gd name="connsiteY264" fmla="*/ 2882869 h 2974222"/>
              <a:gd name="connsiteX265" fmla="*/ 3651567 w 4133850"/>
              <a:gd name="connsiteY265" fmla="*/ 2886165 h 2974222"/>
              <a:gd name="connsiteX266" fmla="*/ 3665347 w 4133850"/>
              <a:gd name="connsiteY266" fmla="*/ 2889404 h 2974222"/>
              <a:gd name="connsiteX267" fmla="*/ 3679127 w 4133850"/>
              <a:gd name="connsiteY267" fmla="*/ 2892589 h 2974222"/>
              <a:gd name="connsiteX268" fmla="*/ 3692906 w 4133850"/>
              <a:gd name="connsiteY268" fmla="*/ 2895722 h 2974222"/>
              <a:gd name="connsiteX269" fmla="*/ 3706685 w 4133850"/>
              <a:gd name="connsiteY269" fmla="*/ 2898803 h 2974222"/>
              <a:gd name="connsiteX270" fmla="*/ 3720465 w 4133850"/>
              <a:gd name="connsiteY270" fmla="*/ 2901833 h 2974222"/>
              <a:gd name="connsiteX271" fmla="*/ 3734245 w 4133850"/>
              <a:gd name="connsiteY271" fmla="*/ 2904815 h 2974222"/>
              <a:gd name="connsiteX272" fmla="*/ 3748025 w 4133850"/>
              <a:gd name="connsiteY272" fmla="*/ 2907747 h 2974222"/>
              <a:gd name="connsiteX273" fmla="*/ 3761803 w 4133850"/>
              <a:gd name="connsiteY273" fmla="*/ 2910634 h 2974222"/>
              <a:gd name="connsiteX274" fmla="*/ 3775582 w 4133850"/>
              <a:gd name="connsiteY274" fmla="*/ 2913475 h 2974222"/>
              <a:gd name="connsiteX275" fmla="*/ 3789362 w 4133850"/>
              <a:gd name="connsiteY275" fmla="*/ 2916271 h 2974222"/>
              <a:gd name="connsiteX276" fmla="*/ 3803142 w 4133850"/>
              <a:gd name="connsiteY276" fmla="*/ 2919023 h 2974222"/>
              <a:gd name="connsiteX277" fmla="*/ 3816922 w 4133850"/>
              <a:gd name="connsiteY277" fmla="*/ 2921733 h 2974222"/>
              <a:gd name="connsiteX278" fmla="*/ 3830701 w 4133850"/>
              <a:gd name="connsiteY278" fmla="*/ 2924402 h 2974222"/>
              <a:gd name="connsiteX279" fmla="*/ 3844481 w 4133850"/>
              <a:gd name="connsiteY279" fmla="*/ 2927029 h 2974222"/>
              <a:gd name="connsiteX280" fmla="*/ 3858261 w 4133850"/>
              <a:gd name="connsiteY280" fmla="*/ 2929617 h 2974222"/>
              <a:gd name="connsiteX281" fmla="*/ 3872040 w 4133850"/>
              <a:gd name="connsiteY281" fmla="*/ 2932166 h 2974222"/>
              <a:gd name="connsiteX282" fmla="*/ 3885819 w 4133850"/>
              <a:gd name="connsiteY282" fmla="*/ 2934677 h 2974222"/>
              <a:gd name="connsiteX283" fmla="*/ 3899598 w 4133850"/>
              <a:gd name="connsiteY283" fmla="*/ 2937150 h 2974222"/>
              <a:gd name="connsiteX284" fmla="*/ 3913379 w 4133850"/>
              <a:gd name="connsiteY284" fmla="*/ 2939588 h 2974222"/>
              <a:gd name="connsiteX285" fmla="*/ 3927158 w 4133850"/>
              <a:gd name="connsiteY285" fmla="*/ 2941989 h 2974222"/>
              <a:gd name="connsiteX286" fmla="*/ 3940937 w 4133850"/>
              <a:gd name="connsiteY286" fmla="*/ 2944356 h 2974222"/>
              <a:gd name="connsiteX287" fmla="*/ 3954716 w 4133850"/>
              <a:gd name="connsiteY287" fmla="*/ 2946688 h 2974222"/>
              <a:gd name="connsiteX288" fmla="*/ 3968496 w 4133850"/>
              <a:gd name="connsiteY288" fmla="*/ 2948989 h 2974222"/>
              <a:gd name="connsiteX289" fmla="*/ 3982276 w 4133850"/>
              <a:gd name="connsiteY289" fmla="*/ 2951256 h 2974222"/>
              <a:gd name="connsiteX290" fmla="*/ 3996055 w 4133850"/>
              <a:gd name="connsiteY290" fmla="*/ 2953490 h 2974222"/>
              <a:gd name="connsiteX291" fmla="*/ 4009835 w 4133850"/>
              <a:gd name="connsiteY291" fmla="*/ 2955694 h 2974222"/>
              <a:gd name="connsiteX292" fmla="*/ 4023614 w 4133850"/>
              <a:gd name="connsiteY292" fmla="*/ 2957867 h 2974222"/>
              <a:gd name="connsiteX293" fmla="*/ 4037394 w 4133850"/>
              <a:gd name="connsiteY293" fmla="*/ 2960010 h 2974222"/>
              <a:gd name="connsiteX294" fmla="*/ 4051172 w 4133850"/>
              <a:gd name="connsiteY294" fmla="*/ 2962124 h 2974222"/>
              <a:gd name="connsiteX295" fmla="*/ 4064952 w 4133850"/>
              <a:gd name="connsiteY295" fmla="*/ 2964209 h 2974222"/>
              <a:gd name="connsiteX296" fmla="*/ 4078732 w 4133850"/>
              <a:gd name="connsiteY296" fmla="*/ 2966266 h 2974222"/>
              <a:gd name="connsiteX297" fmla="*/ 4092512 w 4133850"/>
              <a:gd name="connsiteY297" fmla="*/ 2968295 h 2974222"/>
              <a:gd name="connsiteX298" fmla="*/ 4106290 w 4133850"/>
              <a:gd name="connsiteY298" fmla="*/ 2970297 h 2974222"/>
              <a:gd name="connsiteX299" fmla="*/ 4120070 w 4133850"/>
              <a:gd name="connsiteY299" fmla="*/ 2972272 h 2974222"/>
              <a:gd name="connsiteX300" fmla="*/ 4133850 w 4133850"/>
              <a:gd name="connsiteY300" fmla="*/ 2974222 h 29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4133850" h="2974222">
                <a:moveTo>
                  <a:pt x="0" y="2974222"/>
                </a:moveTo>
                <a:lnTo>
                  <a:pt x="13780" y="2972272"/>
                </a:lnTo>
                <a:lnTo>
                  <a:pt x="27560" y="2970297"/>
                </a:lnTo>
                <a:lnTo>
                  <a:pt x="41338" y="2968295"/>
                </a:lnTo>
                <a:lnTo>
                  <a:pt x="55118" y="2966266"/>
                </a:lnTo>
                <a:lnTo>
                  <a:pt x="68898" y="2964209"/>
                </a:lnTo>
                <a:lnTo>
                  <a:pt x="82678" y="2962124"/>
                </a:lnTo>
                <a:lnTo>
                  <a:pt x="96456" y="2960010"/>
                </a:lnTo>
                <a:lnTo>
                  <a:pt x="110236" y="2957867"/>
                </a:lnTo>
                <a:lnTo>
                  <a:pt x="124015" y="2955694"/>
                </a:lnTo>
                <a:lnTo>
                  <a:pt x="137795" y="2953490"/>
                </a:lnTo>
                <a:lnTo>
                  <a:pt x="151574" y="2951256"/>
                </a:lnTo>
                <a:lnTo>
                  <a:pt x="165354" y="2948989"/>
                </a:lnTo>
                <a:lnTo>
                  <a:pt x="179134" y="2946688"/>
                </a:lnTo>
                <a:lnTo>
                  <a:pt x="192914" y="2944356"/>
                </a:lnTo>
                <a:lnTo>
                  <a:pt x="206692" y="2941989"/>
                </a:lnTo>
                <a:lnTo>
                  <a:pt x="220471" y="2939588"/>
                </a:lnTo>
                <a:lnTo>
                  <a:pt x="234251" y="2937150"/>
                </a:lnTo>
                <a:lnTo>
                  <a:pt x="248031" y="2934677"/>
                </a:lnTo>
                <a:lnTo>
                  <a:pt x="261810" y="2932166"/>
                </a:lnTo>
                <a:lnTo>
                  <a:pt x="275590" y="2929617"/>
                </a:lnTo>
                <a:lnTo>
                  <a:pt x="289369" y="2927029"/>
                </a:lnTo>
                <a:lnTo>
                  <a:pt x="303149" y="2924402"/>
                </a:lnTo>
                <a:lnTo>
                  <a:pt x="316928" y="2921733"/>
                </a:lnTo>
                <a:lnTo>
                  <a:pt x="330708" y="2919023"/>
                </a:lnTo>
                <a:lnTo>
                  <a:pt x="344488" y="2916271"/>
                </a:lnTo>
                <a:lnTo>
                  <a:pt x="358268" y="2913475"/>
                </a:lnTo>
                <a:lnTo>
                  <a:pt x="372047" y="2910634"/>
                </a:lnTo>
                <a:lnTo>
                  <a:pt x="385825" y="2907747"/>
                </a:lnTo>
                <a:lnTo>
                  <a:pt x="399605" y="2904815"/>
                </a:lnTo>
                <a:lnTo>
                  <a:pt x="413385" y="2901833"/>
                </a:lnTo>
                <a:lnTo>
                  <a:pt x="427165" y="2898803"/>
                </a:lnTo>
                <a:lnTo>
                  <a:pt x="440944" y="2895722"/>
                </a:lnTo>
                <a:lnTo>
                  <a:pt x="454723" y="2892589"/>
                </a:lnTo>
                <a:lnTo>
                  <a:pt x="468503" y="2889404"/>
                </a:lnTo>
                <a:lnTo>
                  <a:pt x="482283" y="2886165"/>
                </a:lnTo>
                <a:lnTo>
                  <a:pt x="496061" y="2882869"/>
                </a:lnTo>
                <a:lnTo>
                  <a:pt x="509841" y="2879517"/>
                </a:lnTo>
                <a:lnTo>
                  <a:pt x="523622" y="2876106"/>
                </a:lnTo>
                <a:lnTo>
                  <a:pt x="537401" y="2872634"/>
                </a:lnTo>
                <a:lnTo>
                  <a:pt x="551179" y="2869101"/>
                </a:lnTo>
                <a:lnTo>
                  <a:pt x="564959" y="2865506"/>
                </a:lnTo>
                <a:lnTo>
                  <a:pt x="578739" y="2861844"/>
                </a:lnTo>
                <a:lnTo>
                  <a:pt x="592519" y="2858116"/>
                </a:lnTo>
                <a:lnTo>
                  <a:pt x="606298" y="2854320"/>
                </a:lnTo>
                <a:lnTo>
                  <a:pt x="620078" y="2850452"/>
                </a:lnTo>
                <a:lnTo>
                  <a:pt x="633857" y="2846512"/>
                </a:lnTo>
                <a:lnTo>
                  <a:pt x="647637" y="2842497"/>
                </a:lnTo>
                <a:lnTo>
                  <a:pt x="661415" y="2838406"/>
                </a:lnTo>
                <a:lnTo>
                  <a:pt x="675195" y="2834236"/>
                </a:lnTo>
                <a:lnTo>
                  <a:pt x="688975" y="2829985"/>
                </a:lnTo>
                <a:lnTo>
                  <a:pt x="702755" y="2825650"/>
                </a:lnTo>
                <a:lnTo>
                  <a:pt x="716534" y="2821229"/>
                </a:lnTo>
                <a:lnTo>
                  <a:pt x="730313" y="2816720"/>
                </a:lnTo>
                <a:lnTo>
                  <a:pt x="744093" y="2812119"/>
                </a:lnTo>
                <a:lnTo>
                  <a:pt x="757873" y="2807424"/>
                </a:lnTo>
                <a:lnTo>
                  <a:pt x="771653" y="2802633"/>
                </a:lnTo>
                <a:lnTo>
                  <a:pt x="785432" y="2797741"/>
                </a:lnTo>
                <a:lnTo>
                  <a:pt x="799211" y="2792747"/>
                </a:lnTo>
                <a:lnTo>
                  <a:pt x="812991" y="2787647"/>
                </a:lnTo>
                <a:lnTo>
                  <a:pt x="826770" y="2782436"/>
                </a:lnTo>
                <a:lnTo>
                  <a:pt x="840549" y="2777112"/>
                </a:lnTo>
                <a:lnTo>
                  <a:pt x="854329" y="2771671"/>
                </a:lnTo>
                <a:lnTo>
                  <a:pt x="868109" y="2766111"/>
                </a:lnTo>
                <a:lnTo>
                  <a:pt x="881888" y="2760424"/>
                </a:lnTo>
                <a:lnTo>
                  <a:pt x="895667" y="2754610"/>
                </a:lnTo>
                <a:lnTo>
                  <a:pt x="909447" y="2748662"/>
                </a:lnTo>
                <a:lnTo>
                  <a:pt x="923227" y="2742576"/>
                </a:lnTo>
                <a:lnTo>
                  <a:pt x="937007" y="2736347"/>
                </a:lnTo>
                <a:lnTo>
                  <a:pt x="950785" y="2729971"/>
                </a:lnTo>
                <a:lnTo>
                  <a:pt x="964564" y="2723442"/>
                </a:lnTo>
                <a:lnTo>
                  <a:pt x="978344" y="2716755"/>
                </a:lnTo>
                <a:lnTo>
                  <a:pt x="992124" y="2709904"/>
                </a:lnTo>
                <a:lnTo>
                  <a:pt x="1005903" y="2702882"/>
                </a:lnTo>
                <a:lnTo>
                  <a:pt x="1019683" y="2695684"/>
                </a:lnTo>
                <a:lnTo>
                  <a:pt x="1033463" y="2688303"/>
                </a:lnTo>
                <a:lnTo>
                  <a:pt x="1047242" y="2680732"/>
                </a:lnTo>
                <a:lnTo>
                  <a:pt x="1061022" y="2672964"/>
                </a:lnTo>
                <a:lnTo>
                  <a:pt x="1074801" y="2664990"/>
                </a:lnTo>
                <a:lnTo>
                  <a:pt x="1088581" y="2656805"/>
                </a:lnTo>
                <a:lnTo>
                  <a:pt x="1102361" y="2648397"/>
                </a:lnTo>
                <a:lnTo>
                  <a:pt x="1116141" y="2639759"/>
                </a:lnTo>
                <a:lnTo>
                  <a:pt x="1129918" y="2630880"/>
                </a:lnTo>
                <a:lnTo>
                  <a:pt x="1143698" y="2621753"/>
                </a:lnTo>
                <a:lnTo>
                  <a:pt x="1157478" y="2612366"/>
                </a:lnTo>
                <a:lnTo>
                  <a:pt x="1171258" y="2602706"/>
                </a:lnTo>
                <a:lnTo>
                  <a:pt x="1185037" y="2592765"/>
                </a:lnTo>
                <a:lnTo>
                  <a:pt x="1198817" y="2582528"/>
                </a:lnTo>
                <a:lnTo>
                  <a:pt x="1212596" y="2571983"/>
                </a:lnTo>
                <a:lnTo>
                  <a:pt x="1226376" y="2561116"/>
                </a:lnTo>
                <a:lnTo>
                  <a:pt x="1240155" y="2549912"/>
                </a:lnTo>
                <a:lnTo>
                  <a:pt x="1253934" y="2538357"/>
                </a:lnTo>
                <a:lnTo>
                  <a:pt x="1267714" y="2526433"/>
                </a:lnTo>
                <a:lnTo>
                  <a:pt x="1281493" y="2514124"/>
                </a:lnTo>
                <a:lnTo>
                  <a:pt x="1295272" y="2501411"/>
                </a:lnTo>
                <a:lnTo>
                  <a:pt x="1309052" y="2488274"/>
                </a:lnTo>
                <a:lnTo>
                  <a:pt x="1322832" y="2474693"/>
                </a:lnTo>
                <a:lnTo>
                  <a:pt x="1336612" y="2460645"/>
                </a:lnTo>
                <a:lnTo>
                  <a:pt x="1350391" y="2446108"/>
                </a:lnTo>
                <a:lnTo>
                  <a:pt x="1364171" y="2431056"/>
                </a:lnTo>
                <a:lnTo>
                  <a:pt x="1377950" y="2415460"/>
                </a:lnTo>
                <a:lnTo>
                  <a:pt x="1391730" y="2399295"/>
                </a:lnTo>
                <a:lnTo>
                  <a:pt x="1405510" y="2382529"/>
                </a:lnTo>
                <a:lnTo>
                  <a:pt x="1419288" y="2365129"/>
                </a:lnTo>
                <a:lnTo>
                  <a:pt x="1433068" y="2347061"/>
                </a:lnTo>
                <a:lnTo>
                  <a:pt x="1446848" y="2328288"/>
                </a:lnTo>
                <a:lnTo>
                  <a:pt x="1460627" y="2308769"/>
                </a:lnTo>
                <a:lnTo>
                  <a:pt x="1474406" y="2288461"/>
                </a:lnTo>
                <a:lnTo>
                  <a:pt x="1488186" y="2267320"/>
                </a:lnTo>
                <a:lnTo>
                  <a:pt x="1501966" y="2245295"/>
                </a:lnTo>
                <a:lnTo>
                  <a:pt x="1515746" y="2222334"/>
                </a:lnTo>
                <a:lnTo>
                  <a:pt x="1529525" y="2198380"/>
                </a:lnTo>
                <a:lnTo>
                  <a:pt x="1543304" y="2173373"/>
                </a:lnTo>
                <a:lnTo>
                  <a:pt x="1557083" y="2147246"/>
                </a:lnTo>
                <a:lnTo>
                  <a:pt x="1570863" y="2119929"/>
                </a:lnTo>
                <a:lnTo>
                  <a:pt x="1584642" y="2091346"/>
                </a:lnTo>
                <a:lnTo>
                  <a:pt x="1598422" y="2061417"/>
                </a:lnTo>
                <a:lnTo>
                  <a:pt x="1612202" y="2030053"/>
                </a:lnTo>
                <a:lnTo>
                  <a:pt x="1625981" y="1997161"/>
                </a:lnTo>
                <a:lnTo>
                  <a:pt x="1639760" y="1962641"/>
                </a:lnTo>
                <a:lnTo>
                  <a:pt x="1653540" y="1926383"/>
                </a:lnTo>
                <a:lnTo>
                  <a:pt x="1667320" y="1888273"/>
                </a:lnTo>
                <a:lnTo>
                  <a:pt x="1681100" y="1848187"/>
                </a:lnTo>
                <a:lnTo>
                  <a:pt x="1694878" y="1805994"/>
                </a:lnTo>
                <a:lnTo>
                  <a:pt x="1708657" y="1761557"/>
                </a:lnTo>
                <a:lnTo>
                  <a:pt x="1722437" y="1714728"/>
                </a:lnTo>
                <a:lnTo>
                  <a:pt x="1736217" y="1665355"/>
                </a:lnTo>
                <a:lnTo>
                  <a:pt x="1749997" y="1613280"/>
                </a:lnTo>
                <a:lnTo>
                  <a:pt x="1763776" y="1558341"/>
                </a:lnTo>
                <a:lnTo>
                  <a:pt x="1777556" y="1500379"/>
                </a:lnTo>
                <a:lnTo>
                  <a:pt x="1791335" y="1439235"/>
                </a:lnTo>
                <a:lnTo>
                  <a:pt x="1805115" y="1374762"/>
                </a:lnTo>
                <a:lnTo>
                  <a:pt x="1818894" y="1306830"/>
                </a:lnTo>
                <a:lnTo>
                  <a:pt x="1832673" y="1235339"/>
                </a:lnTo>
                <a:lnTo>
                  <a:pt x="1846454" y="1160234"/>
                </a:lnTo>
                <a:lnTo>
                  <a:pt x="1860232" y="1081517"/>
                </a:lnTo>
                <a:lnTo>
                  <a:pt x="1874012" y="999282"/>
                </a:lnTo>
                <a:lnTo>
                  <a:pt x="1887791" y="913735"/>
                </a:lnTo>
                <a:lnTo>
                  <a:pt x="1901571" y="825233"/>
                </a:lnTo>
                <a:lnTo>
                  <a:pt x="1915351" y="734324"/>
                </a:lnTo>
                <a:lnTo>
                  <a:pt x="1929130" y="641794"/>
                </a:lnTo>
                <a:lnTo>
                  <a:pt x="1942910" y="548704"/>
                </a:lnTo>
                <a:lnTo>
                  <a:pt x="1956689" y="456438"/>
                </a:lnTo>
                <a:lnTo>
                  <a:pt x="1970469" y="366714"/>
                </a:lnTo>
                <a:lnTo>
                  <a:pt x="1984247" y="281584"/>
                </a:lnTo>
                <a:lnTo>
                  <a:pt x="1998027" y="203380"/>
                </a:lnTo>
                <a:lnTo>
                  <a:pt x="2011807" y="134609"/>
                </a:lnTo>
                <a:lnTo>
                  <a:pt x="2025587" y="77798"/>
                </a:lnTo>
                <a:lnTo>
                  <a:pt x="2039365" y="35273"/>
                </a:lnTo>
                <a:lnTo>
                  <a:pt x="2053145" y="8927"/>
                </a:lnTo>
                <a:lnTo>
                  <a:pt x="2066925" y="0"/>
                </a:lnTo>
                <a:lnTo>
                  <a:pt x="2080705" y="8927"/>
                </a:lnTo>
                <a:lnTo>
                  <a:pt x="2094485" y="35273"/>
                </a:lnTo>
                <a:lnTo>
                  <a:pt x="2108264" y="77798"/>
                </a:lnTo>
                <a:lnTo>
                  <a:pt x="2122044" y="134609"/>
                </a:lnTo>
                <a:lnTo>
                  <a:pt x="2135823" y="203380"/>
                </a:lnTo>
                <a:lnTo>
                  <a:pt x="2149603" y="281584"/>
                </a:lnTo>
                <a:lnTo>
                  <a:pt x="2163381" y="366714"/>
                </a:lnTo>
                <a:lnTo>
                  <a:pt x="2177161" y="456438"/>
                </a:lnTo>
                <a:lnTo>
                  <a:pt x="2190941" y="548704"/>
                </a:lnTo>
                <a:lnTo>
                  <a:pt x="2204720" y="641794"/>
                </a:lnTo>
                <a:lnTo>
                  <a:pt x="2218499" y="734324"/>
                </a:lnTo>
                <a:lnTo>
                  <a:pt x="2232279" y="825233"/>
                </a:lnTo>
                <a:lnTo>
                  <a:pt x="2246059" y="913735"/>
                </a:lnTo>
                <a:lnTo>
                  <a:pt x="2259839" y="999282"/>
                </a:lnTo>
                <a:lnTo>
                  <a:pt x="2273618" y="1081517"/>
                </a:lnTo>
                <a:lnTo>
                  <a:pt x="2287397" y="1160234"/>
                </a:lnTo>
                <a:lnTo>
                  <a:pt x="2301177" y="1235339"/>
                </a:lnTo>
                <a:lnTo>
                  <a:pt x="2314956" y="1306830"/>
                </a:lnTo>
                <a:lnTo>
                  <a:pt x="2328735" y="1374762"/>
                </a:lnTo>
                <a:lnTo>
                  <a:pt x="2342515" y="1439235"/>
                </a:lnTo>
                <a:lnTo>
                  <a:pt x="2356295" y="1500379"/>
                </a:lnTo>
                <a:lnTo>
                  <a:pt x="2370074" y="1558341"/>
                </a:lnTo>
                <a:lnTo>
                  <a:pt x="2383853" y="1613280"/>
                </a:lnTo>
                <a:lnTo>
                  <a:pt x="2397633" y="1665355"/>
                </a:lnTo>
                <a:lnTo>
                  <a:pt x="2411413" y="1714728"/>
                </a:lnTo>
                <a:lnTo>
                  <a:pt x="2425193" y="1761557"/>
                </a:lnTo>
                <a:lnTo>
                  <a:pt x="2438972" y="1805994"/>
                </a:lnTo>
                <a:lnTo>
                  <a:pt x="2452750" y="1848187"/>
                </a:lnTo>
                <a:lnTo>
                  <a:pt x="2466530" y="1888273"/>
                </a:lnTo>
                <a:lnTo>
                  <a:pt x="2480310" y="1926383"/>
                </a:lnTo>
                <a:lnTo>
                  <a:pt x="2494090" y="1962641"/>
                </a:lnTo>
                <a:lnTo>
                  <a:pt x="2507869" y="1997161"/>
                </a:lnTo>
                <a:lnTo>
                  <a:pt x="2521649" y="2030053"/>
                </a:lnTo>
                <a:lnTo>
                  <a:pt x="2535429" y="2061417"/>
                </a:lnTo>
                <a:lnTo>
                  <a:pt x="2549208" y="2091346"/>
                </a:lnTo>
                <a:lnTo>
                  <a:pt x="2562987" y="2119929"/>
                </a:lnTo>
                <a:lnTo>
                  <a:pt x="2576766" y="2147246"/>
                </a:lnTo>
                <a:lnTo>
                  <a:pt x="2590547" y="2173373"/>
                </a:lnTo>
                <a:lnTo>
                  <a:pt x="2604326" y="2198380"/>
                </a:lnTo>
                <a:lnTo>
                  <a:pt x="2618105" y="2222334"/>
                </a:lnTo>
                <a:lnTo>
                  <a:pt x="2631884" y="2245295"/>
                </a:lnTo>
                <a:lnTo>
                  <a:pt x="2645664" y="2267320"/>
                </a:lnTo>
                <a:lnTo>
                  <a:pt x="2659444" y="2288461"/>
                </a:lnTo>
                <a:lnTo>
                  <a:pt x="2673223" y="2308769"/>
                </a:lnTo>
                <a:lnTo>
                  <a:pt x="2687003" y="2328288"/>
                </a:lnTo>
                <a:lnTo>
                  <a:pt x="2700782" y="2347061"/>
                </a:lnTo>
                <a:lnTo>
                  <a:pt x="2714562" y="2365129"/>
                </a:lnTo>
                <a:lnTo>
                  <a:pt x="2728340" y="2382529"/>
                </a:lnTo>
                <a:lnTo>
                  <a:pt x="2742120" y="2399295"/>
                </a:lnTo>
                <a:lnTo>
                  <a:pt x="2755900" y="2415460"/>
                </a:lnTo>
                <a:lnTo>
                  <a:pt x="2769680" y="2431056"/>
                </a:lnTo>
                <a:lnTo>
                  <a:pt x="2783460" y="2446108"/>
                </a:lnTo>
                <a:lnTo>
                  <a:pt x="2797238" y="2460645"/>
                </a:lnTo>
                <a:lnTo>
                  <a:pt x="2811018" y="2474693"/>
                </a:lnTo>
                <a:lnTo>
                  <a:pt x="2824798" y="2488274"/>
                </a:lnTo>
                <a:lnTo>
                  <a:pt x="2838578" y="2501411"/>
                </a:lnTo>
                <a:lnTo>
                  <a:pt x="2852357" y="2514124"/>
                </a:lnTo>
                <a:lnTo>
                  <a:pt x="2866135" y="2526433"/>
                </a:lnTo>
                <a:lnTo>
                  <a:pt x="2879916" y="2538357"/>
                </a:lnTo>
                <a:lnTo>
                  <a:pt x="2893695" y="2549912"/>
                </a:lnTo>
                <a:lnTo>
                  <a:pt x="2907474" y="2561116"/>
                </a:lnTo>
                <a:lnTo>
                  <a:pt x="2921254" y="2571983"/>
                </a:lnTo>
                <a:lnTo>
                  <a:pt x="2935034" y="2582528"/>
                </a:lnTo>
                <a:lnTo>
                  <a:pt x="2948813" y="2592765"/>
                </a:lnTo>
                <a:lnTo>
                  <a:pt x="2962592" y="2602706"/>
                </a:lnTo>
                <a:lnTo>
                  <a:pt x="2976372" y="2612366"/>
                </a:lnTo>
                <a:lnTo>
                  <a:pt x="2990152" y="2621753"/>
                </a:lnTo>
                <a:lnTo>
                  <a:pt x="3003932" y="2630880"/>
                </a:lnTo>
                <a:lnTo>
                  <a:pt x="3017710" y="2639759"/>
                </a:lnTo>
                <a:lnTo>
                  <a:pt x="3031490" y="2648397"/>
                </a:lnTo>
                <a:lnTo>
                  <a:pt x="3045269" y="2656805"/>
                </a:lnTo>
                <a:lnTo>
                  <a:pt x="3059049" y="2664990"/>
                </a:lnTo>
                <a:lnTo>
                  <a:pt x="3072828" y="2672964"/>
                </a:lnTo>
                <a:lnTo>
                  <a:pt x="3086608" y="2680732"/>
                </a:lnTo>
                <a:lnTo>
                  <a:pt x="3100388" y="2688303"/>
                </a:lnTo>
                <a:lnTo>
                  <a:pt x="3114167" y="2695684"/>
                </a:lnTo>
                <a:lnTo>
                  <a:pt x="3127947" y="2702882"/>
                </a:lnTo>
                <a:lnTo>
                  <a:pt x="3141726" y="2709904"/>
                </a:lnTo>
                <a:lnTo>
                  <a:pt x="3155506" y="2716755"/>
                </a:lnTo>
                <a:lnTo>
                  <a:pt x="3169286" y="2723442"/>
                </a:lnTo>
                <a:lnTo>
                  <a:pt x="3183066" y="2729971"/>
                </a:lnTo>
                <a:lnTo>
                  <a:pt x="3196843" y="2736347"/>
                </a:lnTo>
                <a:lnTo>
                  <a:pt x="3210623" y="2742576"/>
                </a:lnTo>
                <a:lnTo>
                  <a:pt x="3224403" y="2748662"/>
                </a:lnTo>
                <a:lnTo>
                  <a:pt x="3238183" y="2754610"/>
                </a:lnTo>
                <a:lnTo>
                  <a:pt x="3251962" y="2760424"/>
                </a:lnTo>
                <a:lnTo>
                  <a:pt x="3265741" y="2766111"/>
                </a:lnTo>
                <a:lnTo>
                  <a:pt x="3279521" y="2771671"/>
                </a:lnTo>
                <a:lnTo>
                  <a:pt x="3293301" y="2777112"/>
                </a:lnTo>
                <a:lnTo>
                  <a:pt x="3307080" y="2782436"/>
                </a:lnTo>
                <a:lnTo>
                  <a:pt x="3320859" y="2787647"/>
                </a:lnTo>
                <a:lnTo>
                  <a:pt x="3334640" y="2792747"/>
                </a:lnTo>
                <a:lnTo>
                  <a:pt x="3348419" y="2797741"/>
                </a:lnTo>
                <a:lnTo>
                  <a:pt x="3362198" y="2802633"/>
                </a:lnTo>
                <a:lnTo>
                  <a:pt x="3375977" y="2807424"/>
                </a:lnTo>
                <a:lnTo>
                  <a:pt x="3389757" y="2812119"/>
                </a:lnTo>
                <a:lnTo>
                  <a:pt x="3403537" y="2816720"/>
                </a:lnTo>
                <a:lnTo>
                  <a:pt x="3417316" y="2821229"/>
                </a:lnTo>
                <a:lnTo>
                  <a:pt x="3431096" y="2825650"/>
                </a:lnTo>
                <a:lnTo>
                  <a:pt x="3444875" y="2829985"/>
                </a:lnTo>
                <a:lnTo>
                  <a:pt x="3458655" y="2834236"/>
                </a:lnTo>
                <a:lnTo>
                  <a:pt x="3472435" y="2838406"/>
                </a:lnTo>
                <a:lnTo>
                  <a:pt x="3486213" y="2842497"/>
                </a:lnTo>
                <a:lnTo>
                  <a:pt x="3499993" y="2846512"/>
                </a:lnTo>
                <a:lnTo>
                  <a:pt x="3513773" y="2850452"/>
                </a:lnTo>
                <a:lnTo>
                  <a:pt x="3527553" y="2854320"/>
                </a:lnTo>
                <a:lnTo>
                  <a:pt x="3541331" y="2858116"/>
                </a:lnTo>
                <a:lnTo>
                  <a:pt x="3555111" y="2861844"/>
                </a:lnTo>
                <a:lnTo>
                  <a:pt x="3568891" y="2865506"/>
                </a:lnTo>
                <a:lnTo>
                  <a:pt x="3582671" y="2869101"/>
                </a:lnTo>
                <a:lnTo>
                  <a:pt x="3596449" y="2872634"/>
                </a:lnTo>
                <a:lnTo>
                  <a:pt x="3610229" y="2876106"/>
                </a:lnTo>
                <a:lnTo>
                  <a:pt x="3624009" y="2879517"/>
                </a:lnTo>
                <a:lnTo>
                  <a:pt x="3637788" y="2882869"/>
                </a:lnTo>
                <a:lnTo>
                  <a:pt x="3651567" y="2886165"/>
                </a:lnTo>
                <a:lnTo>
                  <a:pt x="3665347" y="2889404"/>
                </a:lnTo>
                <a:lnTo>
                  <a:pt x="3679127" y="2892589"/>
                </a:lnTo>
                <a:lnTo>
                  <a:pt x="3692906" y="2895722"/>
                </a:lnTo>
                <a:lnTo>
                  <a:pt x="3706685" y="2898803"/>
                </a:lnTo>
                <a:lnTo>
                  <a:pt x="3720465" y="2901833"/>
                </a:lnTo>
                <a:lnTo>
                  <a:pt x="3734245" y="2904815"/>
                </a:lnTo>
                <a:lnTo>
                  <a:pt x="3748025" y="2907747"/>
                </a:lnTo>
                <a:lnTo>
                  <a:pt x="3761803" y="2910634"/>
                </a:lnTo>
                <a:lnTo>
                  <a:pt x="3775582" y="2913475"/>
                </a:lnTo>
                <a:lnTo>
                  <a:pt x="3789362" y="2916271"/>
                </a:lnTo>
                <a:lnTo>
                  <a:pt x="3803142" y="2919023"/>
                </a:lnTo>
                <a:lnTo>
                  <a:pt x="3816922" y="2921733"/>
                </a:lnTo>
                <a:lnTo>
                  <a:pt x="3830701" y="2924402"/>
                </a:lnTo>
                <a:lnTo>
                  <a:pt x="3844481" y="2927029"/>
                </a:lnTo>
                <a:lnTo>
                  <a:pt x="3858261" y="2929617"/>
                </a:lnTo>
                <a:lnTo>
                  <a:pt x="3872040" y="2932166"/>
                </a:lnTo>
                <a:lnTo>
                  <a:pt x="3885819" y="2934677"/>
                </a:lnTo>
                <a:lnTo>
                  <a:pt x="3899598" y="2937150"/>
                </a:lnTo>
                <a:lnTo>
                  <a:pt x="3913379" y="2939588"/>
                </a:lnTo>
                <a:lnTo>
                  <a:pt x="3927158" y="2941989"/>
                </a:lnTo>
                <a:lnTo>
                  <a:pt x="3940937" y="2944356"/>
                </a:lnTo>
                <a:lnTo>
                  <a:pt x="3954716" y="2946688"/>
                </a:lnTo>
                <a:lnTo>
                  <a:pt x="3968496" y="2948989"/>
                </a:lnTo>
                <a:lnTo>
                  <a:pt x="3982276" y="2951256"/>
                </a:lnTo>
                <a:lnTo>
                  <a:pt x="3996055" y="2953490"/>
                </a:lnTo>
                <a:lnTo>
                  <a:pt x="4009835" y="2955694"/>
                </a:lnTo>
                <a:lnTo>
                  <a:pt x="4023614" y="2957867"/>
                </a:lnTo>
                <a:lnTo>
                  <a:pt x="4037394" y="2960010"/>
                </a:lnTo>
                <a:lnTo>
                  <a:pt x="4051172" y="2962124"/>
                </a:lnTo>
                <a:lnTo>
                  <a:pt x="4064952" y="2964209"/>
                </a:lnTo>
                <a:lnTo>
                  <a:pt x="4078732" y="2966266"/>
                </a:lnTo>
                <a:lnTo>
                  <a:pt x="4092512" y="2968295"/>
                </a:lnTo>
                <a:lnTo>
                  <a:pt x="4106290" y="2970297"/>
                </a:lnTo>
                <a:lnTo>
                  <a:pt x="4120070" y="2972272"/>
                </a:lnTo>
                <a:lnTo>
                  <a:pt x="4133850" y="2974222"/>
                </a:lnTo>
              </a:path>
            </a:pathLst>
          </a:custGeom>
          <a:noFill/>
          <a:ln w="38100" cap="flat">
            <a:solidFill>
              <a:schemeClr val="accent2"/>
            </a:solidFill>
            <a:prstDash val="sysDash"/>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dirty="0">
              <a:latin typeface="Arial" panose="020B0604020202020204" pitchFamily="34" charset="0"/>
              <a:cs typeface="Arial" panose="020B0604020202020204" pitchFamily="34" charset="0"/>
            </a:endParaRPr>
          </a:p>
        </p:txBody>
      </p:sp>
      <p:sp>
        <p:nvSpPr>
          <p:cNvPr id="20" name="文本框 17">
            <a:extLst>
              <a:ext uri="{FF2B5EF4-FFF2-40B4-BE49-F238E27FC236}">
                <a16:creationId xmlns:a16="http://schemas.microsoft.com/office/drawing/2014/main" id="{B96947A3-098D-4EB5-834A-C6D611A74F11}"/>
              </a:ext>
            </a:extLst>
          </p:cNvPr>
          <p:cNvSpPr txBox="1"/>
          <p:nvPr/>
        </p:nvSpPr>
        <p:spPr>
          <a:xfrm>
            <a:off x="3604851" y="5433436"/>
            <a:ext cx="1875873" cy="523220"/>
          </a:xfrm>
          <a:prstGeom prst="rect">
            <a:avLst/>
          </a:prstGeom>
          <a:noFill/>
        </p:spPr>
        <p:txBody>
          <a:bodyPr wrap="none" rtlCol="0">
            <a:spAutoFit/>
          </a:bodyPr>
          <a:lstStyle/>
          <a:p>
            <a:pPr algn="ctr"/>
            <a:r>
              <a:rPr lang="en-US" sz="2800">
                <a:latin typeface="Arial" panose="020B0604020202020204" pitchFamily="34" charset="0"/>
                <a:cs typeface="Arial" panose="020B0604020202020204" pitchFamily="34" charset="0"/>
              </a:rPr>
              <a:t>13.</a:t>
            </a:r>
            <a:r>
              <a:rPr lang="en-US" altLang="zh-CN" sz="2800">
                <a:latin typeface="Arial" panose="020B0604020202020204" pitchFamily="34" charset="0"/>
                <a:cs typeface="Arial" panose="020B0604020202020204" pitchFamily="34" charset="0"/>
              </a:rPr>
              <a:t>11</a:t>
            </a:r>
            <a:endParaRPr lang="en-US" sz="2800" dirty="0">
              <a:latin typeface="Arial" panose="020B0604020202020204" pitchFamily="34" charset="0"/>
              <a:cs typeface="Arial" panose="020B0604020202020204" pitchFamily="34" charset="0"/>
            </a:endParaRPr>
          </a:p>
        </p:txBody>
      </p:sp>
      <p:cxnSp>
        <p:nvCxnSpPr>
          <p:cNvPr id="25" name="Straight Connector 36">
            <a:extLst>
              <a:ext uri="{FF2B5EF4-FFF2-40B4-BE49-F238E27FC236}">
                <a16:creationId xmlns:a16="http://schemas.microsoft.com/office/drawing/2014/main" id="{62B2FDFC-5023-4B31-917B-EEDD22D4E109}"/>
              </a:ext>
            </a:extLst>
          </p:cNvPr>
          <p:cNvCxnSpPr>
            <a:cxnSpLocks/>
          </p:cNvCxnSpPr>
          <p:nvPr/>
        </p:nvCxnSpPr>
        <p:spPr>
          <a:xfrm>
            <a:off x="1462305" y="5382569"/>
            <a:ext cx="9253745"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52">
            <a:extLst>
              <a:ext uri="{FF2B5EF4-FFF2-40B4-BE49-F238E27FC236}">
                <a16:creationId xmlns:a16="http://schemas.microsoft.com/office/drawing/2014/main" id="{BC735F27-7DB3-416B-A650-B9304692A123}"/>
              </a:ext>
            </a:extLst>
          </p:cNvPr>
          <p:cNvSpPr txBox="1"/>
          <p:nvPr/>
        </p:nvSpPr>
        <p:spPr>
          <a:xfrm>
            <a:off x="5127610" y="5741160"/>
            <a:ext cx="1923127" cy="523220"/>
          </a:xfrm>
          <a:prstGeom prst="rect">
            <a:avLst/>
          </a:prstGeom>
          <a:noFill/>
        </p:spPr>
        <p:txBody>
          <a:bodyPr wrap="none" rtlCol="0">
            <a:spAutoFit/>
          </a:bodyPr>
          <a:lstStyle/>
          <a:p>
            <a:pPr algn="ctr"/>
            <a:r>
              <a:rPr lang="en-US" sz="2800" dirty="0">
                <a:latin typeface="Arial" panose="020B0604020202020204" pitchFamily="34" charset="0"/>
                <a:cs typeface="Arial" panose="020B0604020202020204" pitchFamily="34" charset="0"/>
              </a:rPr>
              <a:t>13.56</a:t>
            </a:r>
          </a:p>
        </p:txBody>
      </p:sp>
      <mc:AlternateContent xmlns:mc="http://schemas.openxmlformats.org/markup-compatibility/2006" xmlns:a14="http://schemas.microsoft.com/office/drawing/2010/main">
        <mc:Choice Requires="a14">
          <p:sp>
            <p:nvSpPr>
              <p:cNvPr id="29" name="TextBox 47">
                <a:extLst>
                  <a:ext uri="{FF2B5EF4-FFF2-40B4-BE49-F238E27FC236}">
                    <a16:creationId xmlns:a16="http://schemas.microsoft.com/office/drawing/2014/main" id="{2EB07A9A-51E2-469C-8E4F-F115E5DA4BD0}"/>
                  </a:ext>
                </a:extLst>
              </p:cNvPr>
              <p:cNvSpPr txBox="1"/>
              <p:nvPr/>
            </p:nvSpPr>
            <p:spPr>
              <a:xfrm>
                <a:off x="5665736" y="5423614"/>
                <a:ext cx="9090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𝑐</m:t>
                          </m:r>
                        </m:sub>
                      </m:sSub>
                    </m:oMath>
                  </m:oMathPara>
                </a14:m>
                <a:endParaRPr lang="en-US" sz="3200" i="1" dirty="0">
                  <a:latin typeface="Arial" panose="020B0604020202020204" pitchFamily="34" charset="0"/>
                  <a:cs typeface="Arial" panose="020B0604020202020204" pitchFamily="34" charset="0"/>
                </a:endParaRPr>
              </a:p>
            </p:txBody>
          </p:sp>
        </mc:Choice>
        <mc:Fallback xmlns="">
          <p:sp>
            <p:nvSpPr>
              <p:cNvPr id="29" name="TextBox 47">
                <a:extLst>
                  <a:ext uri="{FF2B5EF4-FFF2-40B4-BE49-F238E27FC236}">
                    <a16:creationId xmlns:a16="http://schemas.microsoft.com/office/drawing/2014/main" id="{2EB07A9A-51E2-469C-8E4F-F115E5DA4BD0}"/>
                  </a:ext>
                </a:extLst>
              </p:cNvPr>
              <p:cNvSpPr txBox="1">
                <a:spLocks noRot="1" noChangeAspect="1" noMove="1" noResize="1" noEditPoints="1" noAdjustHandles="1" noChangeArrowheads="1" noChangeShapeType="1" noTextEdit="1"/>
              </p:cNvSpPr>
              <p:nvPr/>
            </p:nvSpPr>
            <p:spPr>
              <a:xfrm>
                <a:off x="5665736" y="5423614"/>
                <a:ext cx="909082" cy="461665"/>
              </a:xfrm>
              <a:prstGeom prst="rect">
                <a:avLst/>
              </a:prstGeom>
              <a:blipFill>
                <a:blip r:embed="rId10"/>
                <a:stretch>
                  <a:fillRect b="-21333"/>
                </a:stretch>
              </a:blipFill>
            </p:spPr>
            <p:txBody>
              <a:bodyPr/>
              <a:lstStyle/>
              <a:p>
                <a:r>
                  <a:rPr lang="en-US">
                    <a:noFill/>
                  </a:rPr>
                  <a:t> </a:t>
                </a:r>
              </a:p>
            </p:txBody>
          </p:sp>
        </mc:Fallback>
      </mc:AlternateContent>
      <p:cxnSp>
        <p:nvCxnSpPr>
          <p:cNvPr id="30" name="Straight Connector 21">
            <a:extLst>
              <a:ext uri="{FF2B5EF4-FFF2-40B4-BE49-F238E27FC236}">
                <a16:creationId xmlns:a16="http://schemas.microsoft.com/office/drawing/2014/main" id="{89162D61-D0E7-4221-9ACC-0B201337F04A}"/>
              </a:ext>
            </a:extLst>
          </p:cNvPr>
          <p:cNvCxnSpPr>
            <a:cxnSpLocks/>
          </p:cNvCxnSpPr>
          <p:nvPr/>
        </p:nvCxnSpPr>
        <p:spPr>
          <a:xfrm flipV="1">
            <a:off x="6101264" y="2783074"/>
            <a:ext cx="0" cy="2599496"/>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21">
            <a:extLst>
              <a:ext uri="{FF2B5EF4-FFF2-40B4-BE49-F238E27FC236}">
                <a16:creationId xmlns:a16="http://schemas.microsoft.com/office/drawing/2014/main" id="{5248B011-536C-408A-ACEC-19FEF93241E2}"/>
              </a:ext>
            </a:extLst>
          </p:cNvPr>
          <p:cNvCxnSpPr>
            <a:cxnSpLocks/>
          </p:cNvCxnSpPr>
          <p:nvPr/>
        </p:nvCxnSpPr>
        <p:spPr>
          <a:xfrm flipV="1">
            <a:off x="4542786" y="3909059"/>
            <a:ext cx="0" cy="147061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7">
                <a:extLst>
                  <a:ext uri="{FF2B5EF4-FFF2-40B4-BE49-F238E27FC236}">
                    <a16:creationId xmlns:a16="http://schemas.microsoft.com/office/drawing/2014/main" id="{60FC0092-2F74-4A25-9FDA-A0EED980419B}"/>
                  </a:ext>
                </a:extLst>
              </p:cNvPr>
              <p:cNvSpPr txBox="1"/>
              <p:nvPr/>
            </p:nvSpPr>
            <p:spPr>
              <a:xfrm>
                <a:off x="5330082" y="6205066"/>
                <a:ext cx="157447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𝑹𝒆𝒂𝒅𝒆𝒓</m:t>
                      </m:r>
                    </m:oMath>
                  </m:oMathPara>
                </a14:m>
                <a:endParaRPr lang="en-US" sz="2800" b="1" dirty="0">
                  <a:latin typeface="Arial" panose="020B0604020202020204" pitchFamily="34" charset="0"/>
                  <a:cs typeface="Arial" panose="020B0604020202020204" pitchFamily="34" charset="0"/>
                </a:endParaRPr>
              </a:p>
            </p:txBody>
          </p:sp>
        </mc:Choice>
        <mc:Fallback xmlns="">
          <p:sp>
            <p:nvSpPr>
              <p:cNvPr id="49" name="TextBox 47">
                <a:extLst>
                  <a:ext uri="{FF2B5EF4-FFF2-40B4-BE49-F238E27FC236}">
                    <a16:creationId xmlns:a16="http://schemas.microsoft.com/office/drawing/2014/main" id="{60FC0092-2F74-4A25-9FDA-A0EED980419B}"/>
                  </a:ext>
                </a:extLst>
              </p:cNvPr>
              <p:cNvSpPr txBox="1">
                <a:spLocks noRot="1" noChangeAspect="1" noMove="1" noResize="1" noEditPoints="1" noAdjustHandles="1" noChangeArrowheads="1" noChangeShapeType="1" noTextEdit="1"/>
              </p:cNvSpPr>
              <p:nvPr/>
            </p:nvSpPr>
            <p:spPr>
              <a:xfrm>
                <a:off x="5330082" y="6205066"/>
                <a:ext cx="1574470"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47">
                <a:extLst>
                  <a:ext uri="{FF2B5EF4-FFF2-40B4-BE49-F238E27FC236}">
                    <a16:creationId xmlns:a16="http://schemas.microsoft.com/office/drawing/2014/main" id="{F83407F7-F5EB-41C9-A545-93BA003E45C7}"/>
                  </a:ext>
                </a:extLst>
              </p:cNvPr>
              <p:cNvSpPr txBox="1"/>
              <p:nvPr/>
            </p:nvSpPr>
            <p:spPr>
              <a:xfrm>
                <a:off x="7359240" y="6205066"/>
                <a:ext cx="97494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𝑻𝒂𝒈</m:t>
                      </m:r>
                    </m:oMath>
                  </m:oMathPara>
                </a14:m>
                <a:endParaRPr lang="en-US" sz="2800" b="1" dirty="0">
                  <a:latin typeface="Arial" panose="020B0604020202020204" pitchFamily="34" charset="0"/>
                  <a:cs typeface="Arial" panose="020B0604020202020204" pitchFamily="34" charset="0"/>
                </a:endParaRPr>
              </a:p>
            </p:txBody>
          </p:sp>
        </mc:Choice>
        <mc:Fallback xmlns="">
          <p:sp>
            <p:nvSpPr>
              <p:cNvPr id="51" name="TextBox 47">
                <a:extLst>
                  <a:ext uri="{FF2B5EF4-FFF2-40B4-BE49-F238E27FC236}">
                    <a16:creationId xmlns:a16="http://schemas.microsoft.com/office/drawing/2014/main" id="{F83407F7-F5EB-41C9-A545-93BA003E45C7}"/>
                  </a:ext>
                </a:extLst>
              </p:cNvPr>
              <p:cNvSpPr txBox="1">
                <a:spLocks noRot="1" noChangeAspect="1" noMove="1" noResize="1" noEditPoints="1" noAdjustHandles="1" noChangeArrowheads="1" noChangeShapeType="1" noTextEdit="1"/>
              </p:cNvSpPr>
              <p:nvPr/>
            </p:nvSpPr>
            <p:spPr>
              <a:xfrm>
                <a:off x="7359240" y="6205066"/>
                <a:ext cx="974947"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47">
                <a:extLst>
                  <a:ext uri="{FF2B5EF4-FFF2-40B4-BE49-F238E27FC236}">
                    <a16:creationId xmlns:a16="http://schemas.microsoft.com/office/drawing/2014/main" id="{98B49240-8C80-4F1C-9810-963D49273F7C}"/>
                  </a:ext>
                </a:extLst>
              </p:cNvPr>
              <p:cNvSpPr txBox="1"/>
              <p:nvPr/>
            </p:nvSpPr>
            <p:spPr>
              <a:xfrm>
                <a:off x="4057896" y="6205066"/>
                <a:ext cx="97494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𝑻𝒂𝒈</m:t>
                      </m:r>
                    </m:oMath>
                  </m:oMathPara>
                </a14:m>
                <a:endParaRPr lang="en-US" sz="2800" b="1" dirty="0">
                  <a:latin typeface="Arial" panose="020B0604020202020204" pitchFamily="34" charset="0"/>
                  <a:cs typeface="Arial" panose="020B0604020202020204" pitchFamily="34" charset="0"/>
                </a:endParaRPr>
              </a:p>
            </p:txBody>
          </p:sp>
        </mc:Choice>
        <mc:Fallback xmlns="">
          <p:sp>
            <p:nvSpPr>
              <p:cNvPr id="53" name="TextBox 47">
                <a:extLst>
                  <a:ext uri="{FF2B5EF4-FFF2-40B4-BE49-F238E27FC236}">
                    <a16:creationId xmlns:a16="http://schemas.microsoft.com/office/drawing/2014/main" id="{98B49240-8C80-4F1C-9810-963D49273F7C}"/>
                  </a:ext>
                </a:extLst>
              </p:cNvPr>
              <p:cNvSpPr txBox="1">
                <a:spLocks noRot="1" noChangeAspect="1" noMove="1" noResize="1" noEditPoints="1" noAdjustHandles="1" noChangeArrowheads="1" noChangeShapeType="1" noTextEdit="1"/>
              </p:cNvSpPr>
              <p:nvPr/>
            </p:nvSpPr>
            <p:spPr>
              <a:xfrm>
                <a:off x="4057896" y="6205066"/>
                <a:ext cx="974947" cy="523220"/>
              </a:xfrm>
              <a:prstGeom prst="rect">
                <a:avLst/>
              </a:prstGeom>
              <a:blipFill>
                <a:blip r:embed="rId13"/>
                <a:stretch>
                  <a:fillRect/>
                </a:stretch>
              </a:blipFill>
            </p:spPr>
            <p:txBody>
              <a:bodyPr/>
              <a:lstStyle/>
              <a:p>
                <a:r>
                  <a:rPr lang="en-US">
                    <a:noFill/>
                  </a:rPr>
                  <a:t> </a:t>
                </a:r>
              </a:p>
            </p:txBody>
          </p:sp>
        </mc:Fallback>
      </mc:AlternateContent>
      <p:sp>
        <p:nvSpPr>
          <p:cNvPr id="54" name="矩形 53">
            <a:extLst>
              <a:ext uri="{FF2B5EF4-FFF2-40B4-BE49-F238E27FC236}">
                <a16:creationId xmlns:a16="http://schemas.microsoft.com/office/drawing/2014/main" id="{044420E6-B661-4AE6-93C4-E7149C0159D1}"/>
              </a:ext>
            </a:extLst>
          </p:cNvPr>
          <p:cNvSpPr/>
          <p:nvPr/>
        </p:nvSpPr>
        <p:spPr>
          <a:xfrm>
            <a:off x="4370168" y="3961359"/>
            <a:ext cx="3494289" cy="1462254"/>
          </a:xfrm>
          <a:prstGeom prst="rect">
            <a:avLst/>
          </a:prstGeom>
          <a:solidFill>
            <a:schemeClr val="tx1">
              <a:lumMod val="65000"/>
              <a:lumOff val="3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6" name="直接箭头连接符 55">
            <a:extLst>
              <a:ext uri="{FF2B5EF4-FFF2-40B4-BE49-F238E27FC236}">
                <a16:creationId xmlns:a16="http://schemas.microsoft.com/office/drawing/2014/main" id="{8374AA42-CA77-4829-B9CB-3663E5599695}"/>
              </a:ext>
            </a:extLst>
          </p:cNvPr>
          <p:cNvCxnSpPr/>
          <p:nvPr/>
        </p:nvCxnSpPr>
        <p:spPr>
          <a:xfrm flipH="1">
            <a:off x="6096000" y="4356100"/>
            <a:ext cx="1595843"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2FB0D2AE-C367-4FE9-AA47-E39CE49900E8}"/>
              </a:ext>
            </a:extLst>
          </p:cNvPr>
          <p:cNvCxnSpPr>
            <a:cxnSpLocks/>
          </p:cNvCxnSpPr>
          <p:nvPr/>
        </p:nvCxnSpPr>
        <p:spPr>
          <a:xfrm flipH="1">
            <a:off x="4542786" y="4356100"/>
            <a:ext cx="1553215"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134C4F60-C1E3-4B9E-AC79-47766214F74E}"/>
              </a:ext>
            </a:extLst>
          </p:cNvPr>
          <p:cNvSpPr/>
          <p:nvPr/>
        </p:nvSpPr>
        <p:spPr>
          <a:xfrm>
            <a:off x="8870354" y="2783074"/>
            <a:ext cx="2340705" cy="461665"/>
          </a:xfrm>
          <a:prstGeom prst="rect">
            <a:avLst/>
          </a:prstGeom>
        </p:spPr>
        <p:txBody>
          <a:bodyPr wrap="none">
            <a:spAutoFit/>
          </a:bodyPr>
          <a:lstStyle/>
          <a:p>
            <a:pPr algn="ctr"/>
            <a:r>
              <a:rPr lang="en-US" altLang="zh-CN" sz="2400" dirty="0"/>
              <a:t>Q improves 20x</a:t>
            </a:r>
            <a:endParaRPr lang="en-US" sz="2400" dirty="0"/>
          </a:p>
        </p:txBody>
      </p:sp>
    </p:spTree>
    <p:custDataLst>
      <p:tags r:id="rId1"/>
    </p:custDataLst>
    <p:extLst>
      <p:ext uri="{BB962C8B-B14F-4D97-AF65-F5344CB8AC3E}">
        <p14:creationId xmlns:p14="http://schemas.microsoft.com/office/powerpoint/2010/main" val="4199858213"/>
      </p:ext>
    </p:extLst>
  </p:cSld>
  <p:clrMapOvr>
    <a:masterClrMapping/>
  </p:clrMapOvr>
  <mc:AlternateContent xmlns:mc="http://schemas.openxmlformats.org/markup-compatibility/2006" xmlns:p14="http://schemas.microsoft.com/office/powerpoint/2010/main">
    <mc:Choice Requires="p14">
      <p:transition spd="slow" p14:dur="2000" advTm="35248"/>
    </mc:Choice>
    <mc:Fallback xmlns="">
      <p:transition spd="slow" advTm="352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xit" presetSubtype="0" fill="hold" grpId="1" nodeType="withEffect">
                                  <p:stCondLst>
                                    <p:cond delay="0"/>
                                  </p:stCondLst>
                                  <p:childTnLst>
                                    <p:animEffect transition="out" filter="fade">
                                      <p:cBhvr>
                                        <p:cTn id="26" dur="500"/>
                                        <p:tgtEl>
                                          <p:spTgt spid="54"/>
                                        </p:tgtEl>
                                      </p:cBhvr>
                                    </p:animEffect>
                                    <p:set>
                                      <p:cBhvr>
                                        <p:cTn id="27" dur="1" fill="hold">
                                          <p:stCondLst>
                                            <p:cond delay="499"/>
                                          </p:stCondLst>
                                        </p:cTn>
                                        <p:tgtEl>
                                          <p:spTgt spid="5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7"/>
                                        </p:tgtEl>
                                      </p:cBhvr>
                                    </p:animEffect>
                                    <p:set>
                                      <p:cBhvr>
                                        <p:cTn id="30" dur="1" fill="hold">
                                          <p:stCondLst>
                                            <p:cond delay="499"/>
                                          </p:stCondLst>
                                        </p:cTn>
                                        <p:tgtEl>
                                          <p:spTgt spid="5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6"/>
                                        </p:tgtEl>
                                      </p:cBhvr>
                                    </p:animEffect>
                                    <p:set>
                                      <p:cBhvr>
                                        <p:cTn id="33" dur="1" fill="hold">
                                          <p:stCondLst>
                                            <p:cond delay="499"/>
                                          </p:stCondLst>
                                        </p:cTn>
                                        <p:tgtEl>
                                          <p:spTgt spid="5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3" grpId="0" animBg="1"/>
      <p:bldP spid="5" grpId="0" animBg="1"/>
      <p:bldP spid="14" grpId="0"/>
      <p:bldP spid="17" grpId="0" animBg="1"/>
      <p:bldP spid="54" grpId="0" animBg="1"/>
      <p:bldP spid="54" grpId="1" animBg="1"/>
      <p:bldP spid="31" grpId="0"/>
    </p:bldLst>
  </p:timing>
  <p:extLst>
    <p:ext uri="{E180D4A7-C9FB-4DFB-919C-405C955672EB}">
      <p14:showEvtLst xmlns:p14="http://schemas.microsoft.com/office/powerpoint/2010/main">
        <p14:playEvt time="0" objId="3"/>
        <p14:playEvt time="0" objId="3"/>
        <p14:playEvt time="71" objId="3"/>
        <p14:pauseEvt time="12685" objId="3"/>
        <p14:pauseEvt time="22555" objId="3"/>
        <p14:stopEvt time="35248"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EB7488-9DDA-4434-A96C-642D05E4B693}"/>
              </a:ext>
            </a:extLst>
          </p:cNvPr>
          <p:cNvSpPr>
            <a:spLocks noGrp="1"/>
          </p:cNvSpPr>
          <p:nvPr>
            <p:ph type="title"/>
          </p:nvPr>
        </p:nvSpPr>
        <p:spPr/>
        <p:txBody>
          <a:bodyPr/>
          <a:lstStyle/>
          <a:p>
            <a:r>
              <a:rPr lang="fr-FR" dirty="0"/>
              <a:t>Tech 2 : orientation -- multiple coils</a:t>
            </a:r>
            <a:endParaRPr lang="en-US" dirty="0"/>
          </a:p>
        </p:txBody>
      </p:sp>
      <p:sp>
        <p:nvSpPr>
          <p:cNvPr id="3" name="内容占位符 2">
            <a:extLst>
              <a:ext uri="{FF2B5EF4-FFF2-40B4-BE49-F238E27FC236}">
                <a16:creationId xmlns:a16="http://schemas.microsoft.com/office/drawing/2014/main" id="{51468DE3-2E4F-4FFB-807A-86292FC1818A}"/>
              </a:ext>
            </a:extLst>
          </p:cNvPr>
          <p:cNvSpPr>
            <a:spLocks noGrp="1"/>
          </p:cNvSpPr>
          <p:nvPr>
            <p:ph idx="1"/>
          </p:nvPr>
        </p:nvSpPr>
        <p:spPr/>
        <p:txBody>
          <a:bodyPr/>
          <a:lstStyle/>
          <a:p>
            <a:r>
              <a:rPr lang="en-US" dirty="0"/>
              <a:t>Existing solution in wireless power transfer</a:t>
            </a:r>
          </a:p>
          <a:p>
            <a:pPr lvl="1"/>
            <a:r>
              <a:rPr lang="en-US" dirty="0"/>
              <a:t>Large coupling</a:t>
            </a:r>
          </a:p>
          <a:p>
            <a:pPr lvl="2"/>
            <a:r>
              <a:rPr lang="en-US" dirty="0"/>
              <a:t>Feedback based</a:t>
            </a:r>
          </a:p>
          <a:p>
            <a:pPr lvl="2"/>
            <a:r>
              <a:rPr lang="en-US" dirty="0"/>
              <a:t>Close form calculation</a:t>
            </a:r>
          </a:p>
          <a:p>
            <a:pPr lvl="1"/>
            <a:r>
              <a:rPr lang="en-US" dirty="0"/>
              <a:t>Not appliable </a:t>
            </a:r>
          </a:p>
          <a:p>
            <a:pPr lvl="2"/>
            <a:r>
              <a:rPr lang="en-US" dirty="0"/>
              <a:t>NFC coupling negligible</a:t>
            </a:r>
          </a:p>
          <a:p>
            <a:pPr lvl="2"/>
            <a:r>
              <a:rPr lang="en-US" dirty="0"/>
              <a:t>Feedback is not achievable</a:t>
            </a:r>
          </a:p>
          <a:p>
            <a:endParaRPr lang="en-US" dirty="0"/>
          </a:p>
        </p:txBody>
      </p:sp>
      <p:sp>
        <p:nvSpPr>
          <p:cNvPr id="4" name="灯片编号占位符 3">
            <a:extLst>
              <a:ext uri="{FF2B5EF4-FFF2-40B4-BE49-F238E27FC236}">
                <a16:creationId xmlns:a16="http://schemas.microsoft.com/office/drawing/2014/main" id="{9F59B8CB-2923-43B7-98E0-3E14BFD85824}"/>
              </a:ext>
            </a:extLst>
          </p:cNvPr>
          <p:cNvSpPr>
            <a:spLocks noGrp="1"/>
          </p:cNvSpPr>
          <p:nvPr>
            <p:ph type="sldNum" sz="quarter" idx="12"/>
          </p:nvPr>
        </p:nvSpPr>
        <p:spPr/>
        <p:txBody>
          <a:bodyPr/>
          <a:lstStyle/>
          <a:p>
            <a:fld id="{BB86FE79-B0DA-433D-A67F-F5D6BFD13937}" type="slidenum">
              <a:rPr lang="en-US" smtClean="0"/>
              <a:pPr/>
              <a:t>24</a:t>
            </a:fld>
            <a:endParaRPr lang="en-US" dirty="0"/>
          </a:p>
        </p:txBody>
      </p:sp>
      <p:grpSp>
        <p:nvGrpSpPr>
          <p:cNvPr id="10" name="组合 9">
            <a:extLst>
              <a:ext uri="{FF2B5EF4-FFF2-40B4-BE49-F238E27FC236}">
                <a16:creationId xmlns:a16="http://schemas.microsoft.com/office/drawing/2014/main" id="{A50426B2-17B2-4296-8699-4186460E7DD5}"/>
              </a:ext>
            </a:extLst>
          </p:cNvPr>
          <p:cNvGrpSpPr/>
          <p:nvPr/>
        </p:nvGrpSpPr>
        <p:grpSpPr>
          <a:xfrm>
            <a:off x="8697197" y="2169474"/>
            <a:ext cx="3124107" cy="3423783"/>
            <a:chOff x="8818849" y="1690688"/>
            <a:chExt cx="2878015" cy="3340696"/>
          </a:xfrm>
        </p:grpSpPr>
        <p:pic>
          <p:nvPicPr>
            <p:cNvPr id="6" name="图片 5">
              <a:extLst>
                <a:ext uri="{FF2B5EF4-FFF2-40B4-BE49-F238E27FC236}">
                  <a16:creationId xmlns:a16="http://schemas.microsoft.com/office/drawing/2014/main" id="{CB895D28-8709-45D3-808E-0F0ED774146B}"/>
                </a:ext>
              </a:extLst>
            </p:cNvPr>
            <p:cNvPicPr>
              <a:picLocks noChangeAspect="1"/>
            </p:cNvPicPr>
            <p:nvPr/>
          </p:nvPicPr>
          <p:blipFill>
            <a:blip r:embed="rId4"/>
            <a:stretch>
              <a:fillRect/>
            </a:stretch>
          </p:blipFill>
          <p:spPr>
            <a:xfrm>
              <a:off x="8818849" y="1690688"/>
              <a:ext cx="2878015" cy="3000025"/>
            </a:xfrm>
            <a:prstGeom prst="rect">
              <a:avLst/>
            </a:prstGeom>
          </p:spPr>
        </p:pic>
        <p:sp>
          <p:nvSpPr>
            <p:cNvPr id="7" name="矩形 6">
              <a:extLst>
                <a:ext uri="{FF2B5EF4-FFF2-40B4-BE49-F238E27FC236}">
                  <a16:creationId xmlns:a16="http://schemas.microsoft.com/office/drawing/2014/main" id="{B4CA452A-A123-434E-A958-1D3952F956B0}"/>
                </a:ext>
              </a:extLst>
            </p:cNvPr>
            <p:cNvSpPr/>
            <p:nvPr/>
          </p:nvSpPr>
          <p:spPr>
            <a:xfrm>
              <a:off x="8896934" y="4640984"/>
              <a:ext cx="2662842" cy="390400"/>
            </a:xfrm>
            <a:prstGeom prst="rect">
              <a:avLst/>
            </a:prstGeom>
          </p:spPr>
          <p:txBody>
            <a:bodyPr wrap="none">
              <a:spAutoFit/>
            </a:bodyPr>
            <a:lstStyle/>
            <a:p>
              <a:pPr algn="ctr"/>
              <a:r>
                <a:rPr lang="en-US" sz="2000" dirty="0" err="1">
                  <a:latin typeface="+mj-lt"/>
                </a:rPr>
                <a:t>MagMIMO</a:t>
              </a:r>
              <a:r>
                <a:rPr lang="en-US" sz="2000" dirty="0">
                  <a:latin typeface="+mj-lt"/>
                </a:rPr>
                <a:t> MobiCom14’</a:t>
              </a:r>
            </a:p>
          </p:txBody>
        </p:sp>
        <p:sp>
          <p:nvSpPr>
            <p:cNvPr id="5" name="矩形 4">
              <a:extLst>
                <a:ext uri="{FF2B5EF4-FFF2-40B4-BE49-F238E27FC236}">
                  <a16:creationId xmlns:a16="http://schemas.microsoft.com/office/drawing/2014/main" id="{B2A6C5AA-600E-4441-99FF-ED79E12D6CDA}"/>
                </a:ext>
              </a:extLst>
            </p:cNvPr>
            <p:cNvSpPr/>
            <p:nvPr/>
          </p:nvSpPr>
          <p:spPr>
            <a:xfrm>
              <a:off x="9020979" y="2506892"/>
              <a:ext cx="543739" cy="369332"/>
            </a:xfrm>
            <a:prstGeom prst="rect">
              <a:avLst/>
            </a:prstGeom>
          </p:spPr>
          <p:txBody>
            <a:bodyPr wrap="none">
              <a:spAutoFit/>
            </a:bodyPr>
            <a:lstStyle/>
            <a:p>
              <a:r>
                <a:rPr lang="en-US" altLang="zh-CN" dirty="0"/>
                <a:t>TX </a:t>
              </a:r>
              <a:endParaRPr lang="en-US" dirty="0"/>
            </a:p>
          </p:txBody>
        </p:sp>
        <p:sp>
          <p:nvSpPr>
            <p:cNvPr id="8" name="矩形 7">
              <a:extLst>
                <a:ext uri="{FF2B5EF4-FFF2-40B4-BE49-F238E27FC236}">
                  <a16:creationId xmlns:a16="http://schemas.microsoft.com/office/drawing/2014/main" id="{2A31B7B2-FE34-4F00-985D-AB2EFF266244}"/>
                </a:ext>
              </a:extLst>
            </p:cNvPr>
            <p:cNvSpPr/>
            <p:nvPr/>
          </p:nvSpPr>
          <p:spPr>
            <a:xfrm>
              <a:off x="9049260" y="3952049"/>
              <a:ext cx="543739" cy="369332"/>
            </a:xfrm>
            <a:prstGeom prst="rect">
              <a:avLst/>
            </a:prstGeom>
          </p:spPr>
          <p:txBody>
            <a:bodyPr wrap="none">
              <a:spAutoFit/>
            </a:bodyPr>
            <a:lstStyle/>
            <a:p>
              <a:r>
                <a:rPr lang="en-US" altLang="zh-CN" dirty="0"/>
                <a:t>TX </a:t>
              </a:r>
              <a:endParaRPr lang="en-US" dirty="0"/>
            </a:p>
          </p:txBody>
        </p:sp>
        <p:sp>
          <p:nvSpPr>
            <p:cNvPr id="9" name="矩形 8">
              <a:extLst>
                <a:ext uri="{FF2B5EF4-FFF2-40B4-BE49-F238E27FC236}">
                  <a16:creationId xmlns:a16="http://schemas.microsoft.com/office/drawing/2014/main" id="{A23FBA1E-AEAE-49CF-BCB3-5D3DDDEB1349}"/>
                </a:ext>
              </a:extLst>
            </p:cNvPr>
            <p:cNvSpPr/>
            <p:nvPr/>
          </p:nvSpPr>
          <p:spPr>
            <a:xfrm>
              <a:off x="10950994" y="3767383"/>
              <a:ext cx="569387" cy="369332"/>
            </a:xfrm>
            <a:prstGeom prst="rect">
              <a:avLst/>
            </a:prstGeom>
          </p:spPr>
          <p:txBody>
            <a:bodyPr wrap="none">
              <a:spAutoFit/>
            </a:bodyPr>
            <a:lstStyle/>
            <a:p>
              <a:r>
                <a:rPr lang="en-US" altLang="zh-CN" dirty="0"/>
                <a:t>RX </a:t>
              </a:r>
              <a:endParaRPr lang="en-US" dirty="0"/>
            </a:p>
          </p:txBody>
        </p:sp>
      </p:grpSp>
    </p:spTree>
    <p:custDataLst>
      <p:tags r:id="rId1"/>
    </p:custDataLst>
    <p:extLst>
      <p:ext uri="{BB962C8B-B14F-4D97-AF65-F5344CB8AC3E}">
        <p14:creationId xmlns:p14="http://schemas.microsoft.com/office/powerpoint/2010/main" val="1688137692"/>
      </p:ext>
    </p:extLst>
  </p:cSld>
  <p:clrMapOvr>
    <a:masterClrMapping/>
  </p:clrMapOvr>
  <mc:AlternateContent xmlns:mc="http://schemas.openxmlformats.org/markup-compatibility/2006" xmlns:p14="http://schemas.microsoft.com/office/powerpoint/2010/main">
    <mc:Choice Requires="p14">
      <p:transition spd="slow" p14:dur="2000" advTm="27752"/>
    </mc:Choice>
    <mc:Fallback xmlns="">
      <p:transition spd="slow" advTm="277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52" objId="12"/>
        <p14:stopEvt time="27712" objId="1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4C1E7-D4C6-43F7-BD75-A36AE10C841A}"/>
              </a:ext>
            </a:extLst>
          </p:cNvPr>
          <p:cNvSpPr>
            <a:spLocks noGrp="1"/>
          </p:cNvSpPr>
          <p:nvPr>
            <p:ph type="title"/>
          </p:nvPr>
        </p:nvSpPr>
        <p:spPr/>
        <p:txBody>
          <a:bodyPr/>
          <a:lstStyle/>
          <a:p>
            <a:r>
              <a:rPr lang="fr-FR" dirty="0"/>
              <a:t>NFC+ magnetic beamforming</a:t>
            </a:r>
            <a:endParaRPr 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63EC2DC-62F7-47C3-A9BE-FB98FE2EC4EE}"/>
                  </a:ext>
                </a:extLst>
              </p:cNvPr>
              <p:cNvSpPr>
                <a:spLocks noGrp="1"/>
              </p:cNvSpPr>
              <p:nvPr>
                <p:ph idx="1"/>
              </p:nvPr>
            </p:nvSpPr>
            <p:spPr/>
            <p:txBody>
              <a:bodyPr/>
              <a:lstStyle/>
              <a:p>
                <a:r>
                  <a:rPr lang="en-US" dirty="0"/>
                  <a:t>RF Beamforming sweeping</a:t>
                </a:r>
              </a:p>
              <a:p>
                <a:r>
                  <a:rPr lang="en-US" dirty="0"/>
                  <a:t>Complexity:</a:t>
                </a:r>
              </a:p>
              <a:p>
                <a:pPr lvl="1"/>
                <a:r>
                  <a:rPr lang="en-US" dirty="0"/>
                  <a:t>M phases and N antennas: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𝑁</m:t>
                        </m:r>
                        <m:r>
                          <a:rPr lang="en-US" b="0" i="1" smtClean="0">
                            <a:latin typeface="Cambria Math" panose="02040503050406030204" pitchFamily="18" charset="0"/>
                          </a:rPr>
                          <m:t>−1</m:t>
                        </m:r>
                      </m:sup>
                    </m:sSup>
                  </m:oMath>
                </a14:m>
                <a:endParaRPr lang="en-US" dirty="0"/>
              </a:p>
              <a:p>
                <a:endParaRPr lang="en-US" dirty="0"/>
              </a:p>
              <a:p>
                <a:r>
                  <a:rPr lang="en-US" dirty="0"/>
                  <a:t>Our solution: binary searching</a:t>
                </a:r>
              </a:p>
              <a:p>
                <a:pPr lvl="1"/>
                <a:r>
                  <a:rPr lang="en-US" altLang="zh-CN" dirty="0"/>
                  <a:t>M</a:t>
                </a:r>
                <a:r>
                  <a:rPr lang="en-US" dirty="0"/>
                  <a:t>aximum combination by searchi</a:t>
                </a:r>
                <a:r>
                  <a:rPr lang="en-US" altLang="zh-CN" dirty="0"/>
                  <a:t>ng 0 and </a:t>
                </a:r>
                <a:r>
                  <a:rPr lang="el-GR" altLang="zh-CN" dirty="0"/>
                  <a:t>π</a:t>
                </a:r>
                <a:r>
                  <a:rPr lang="en-US" altLang="zh-CN" dirty="0"/>
                  <a:t> phase</a:t>
                </a:r>
              </a:p>
              <a:p>
                <a:pPr lvl="1"/>
                <a:r>
                  <a:rPr lang="en-US" altLang="zh-CN" dirty="0"/>
                  <a:t>Reduce the complexity: </a:t>
                </a:r>
                <a14:m>
                  <m:oMath xmlns:m="http://schemas.openxmlformats.org/officeDocument/2006/math">
                    <m:sSup>
                      <m:sSupPr>
                        <m:ctrlPr>
                          <a:rPr lang="en-US" i="1">
                            <a:latin typeface="Cambria Math" panose="02040503050406030204" pitchFamily="18" charset="0"/>
                          </a:rPr>
                        </m:ctrlPr>
                      </m:sSupPr>
                      <m:e>
                        <m:r>
                          <a:rPr lang="en-US" altLang="zh-CN" i="1" smtClean="0">
                            <a:latin typeface="Cambria Math" panose="02040503050406030204" pitchFamily="18" charset="0"/>
                          </a:rPr>
                          <m:t>2</m:t>
                        </m:r>
                      </m:e>
                      <m:sup>
                        <m:r>
                          <a:rPr lang="en-US" i="1">
                            <a:latin typeface="Cambria Math" panose="02040503050406030204" pitchFamily="18" charset="0"/>
                          </a:rPr>
                          <m:t>𝑁</m:t>
                        </m:r>
                        <m:r>
                          <a:rPr lang="en-US" i="1">
                            <a:latin typeface="Cambria Math" panose="02040503050406030204" pitchFamily="18" charset="0"/>
                          </a:rPr>
                          <m:t>−1</m:t>
                        </m:r>
                      </m:sup>
                    </m:sSup>
                  </m:oMath>
                </a14:m>
                <a:endParaRPr lang="en-US" dirty="0"/>
              </a:p>
              <a:p>
                <a:pPr lvl="1"/>
                <a:r>
                  <a:rPr lang="en-US" dirty="0"/>
                  <a:t>Proven to be optimal</a:t>
                </a:r>
              </a:p>
              <a:p>
                <a:endParaRPr lang="en-US" dirty="0"/>
              </a:p>
              <a:p>
                <a:endParaRPr lang="en-US" dirty="0"/>
              </a:p>
            </p:txBody>
          </p:sp>
        </mc:Choice>
        <mc:Fallback xmlns="">
          <p:sp>
            <p:nvSpPr>
              <p:cNvPr id="3" name="内容占位符 2">
                <a:extLst>
                  <a:ext uri="{FF2B5EF4-FFF2-40B4-BE49-F238E27FC236}">
                    <a16:creationId xmlns:a16="http://schemas.microsoft.com/office/drawing/2014/main" id="{063EC2DC-62F7-47C3-A9BE-FB98FE2EC4EE}"/>
                  </a:ext>
                </a:extLst>
              </p:cNvPr>
              <p:cNvSpPr>
                <a:spLocks noGrp="1" noRot="1" noChangeAspect="1" noMove="1" noResize="1" noEditPoints="1" noAdjustHandles="1" noChangeArrowheads="1" noChangeShapeType="1" noTextEdit="1"/>
              </p:cNvSpPr>
              <p:nvPr>
                <p:ph idx="1"/>
              </p:nvPr>
            </p:nvSpPr>
            <p:spPr>
              <a:blipFill>
                <a:blip r:embed="rId7"/>
                <a:stretch>
                  <a:fillRect l="-1043" t="-2241"/>
                </a:stretch>
              </a:blipFill>
            </p:spPr>
            <p:txBody>
              <a:bodyPr/>
              <a:lstStyle/>
              <a:p>
                <a:r>
                  <a:rPr lang="en-US">
                    <a:noFill/>
                  </a:rPr>
                  <a:t> </a:t>
                </a:r>
              </a:p>
            </p:txBody>
          </p:sp>
        </mc:Fallback>
      </mc:AlternateContent>
      <p:sp>
        <p:nvSpPr>
          <p:cNvPr id="4" name="灯片编号占位符 3">
            <a:extLst>
              <a:ext uri="{FF2B5EF4-FFF2-40B4-BE49-F238E27FC236}">
                <a16:creationId xmlns:a16="http://schemas.microsoft.com/office/drawing/2014/main" id="{769D08AA-308C-4137-920F-03A6ADFBAE83}"/>
              </a:ext>
            </a:extLst>
          </p:cNvPr>
          <p:cNvSpPr>
            <a:spLocks noGrp="1"/>
          </p:cNvSpPr>
          <p:nvPr>
            <p:ph type="sldNum" sz="quarter" idx="12"/>
          </p:nvPr>
        </p:nvSpPr>
        <p:spPr/>
        <p:txBody>
          <a:bodyPr/>
          <a:lstStyle/>
          <a:p>
            <a:fld id="{BB86FE79-B0DA-433D-A67F-F5D6BFD13937}" type="slidenum">
              <a:rPr lang="en-US" smtClean="0"/>
              <a:pPr/>
              <a:t>25</a:t>
            </a:fld>
            <a:endParaRPr lang="en-US" dirty="0"/>
          </a:p>
        </p:txBody>
      </p:sp>
      <p:sp>
        <p:nvSpPr>
          <p:cNvPr id="5" name="TextBox 39">
            <a:extLst>
              <a:ext uri="{FF2B5EF4-FFF2-40B4-BE49-F238E27FC236}">
                <a16:creationId xmlns:a16="http://schemas.microsoft.com/office/drawing/2014/main" id="{F2C63422-C82A-42A4-92C4-DD6F4A76E9A7}"/>
              </a:ext>
            </a:extLst>
          </p:cNvPr>
          <p:cNvSpPr txBox="1"/>
          <p:nvPr/>
        </p:nvSpPr>
        <p:spPr>
          <a:xfrm>
            <a:off x="8512740" y="1834482"/>
            <a:ext cx="754686" cy="830997"/>
          </a:xfrm>
          <a:prstGeom prst="rect">
            <a:avLst/>
          </a:prstGeom>
          <a:noFill/>
        </p:spPr>
        <p:txBody>
          <a:bodyPr wrap="square" rtlCol="0">
            <a:spAutoFit/>
          </a:bodyPr>
          <a:lstStyle>
            <a:defPPr>
              <a:defRPr lang="en-US"/>
            </a:defPPr>
            <a:lvl1pPr algn="ctr">
              <a:defRPr sz="2400" b="1"/>
            </a:lvl1pPr>
          </a:lstStyle>
          <a:p>
            <a:r>
              <a:rPr lang="en-US" dirty="0">
                <a:solidFill>
                  <a:srgbClr val="0070C0"/>
                </a:solidFill>
                <a:latin typeface="Arial" panose="020B0604020202020204" pitchFamily="34" charset="0"/>
                <a:cs typeface="Arial" panose="020B0604020202020204" pitchFamily="34" charset="0"/>
              </a:rPr>
              <a:t>Tx1</a:t>
            </a:r>
          </a:p>
        </p:txBody>
      </p:sp>
      <p:sp>
        <p:nvSpPr>
          <p:cNvPr id="6" name="矩形: 圆角 5">
            <a:extLst>
              <a:ext uri="{FF2B5EF4-FFF2-40B4-BE49-F238E27FC236}">
                <a16:creationId xmlns:a16="http://schemas.microsoft.com/office/drawing/2014/main" id="{A070FBD8-DE78-4E1A-822C-23CA7C16EE52}"/>
              </a:ext>
            </a:extLst>
          </p:cNvPr>
          <p:cNvSpPr/>
          <p:nvPr/>
        </p:nvSpPr>
        <p:spPr>
          <a:xfrm>
            <a:off x="11441009" y="3219518"/>
            <a:ext cx="368058" cy="423785"/>
          </a:xfrm>
          <a:prstGeom prst="roundRect">
            <a:avLst>
              <a:gd name="adj" fmla="val 27390"/>
            </a:avLst>
          </a:prstGeom>
          <a:noFill/>
          <a:ln w="5715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grpSp>
        <p:nvGrpSpPr>
          <p:cNvPr id="7" name="组合 6">
            <a:extLst>
              <a:ext uri="{FF2B5EF4-FFF2-40B4-BE49-F238E27FC236}">
                <a16:creationId xmlns:a16="http://schemas.microsoft.com/office/drawing/2014/main" id="{B57C78DE-FBF5-4022-BF45-D2C8A6281948}"/>
              </a:ext>
            </a:extLst>
          </p:cNvPr>
          <p:cNvGrpSpPr/>
          <p:nvPr/>
        </p:nvGrpSpPr>
        <p:grpSpPr>
          <a:xfrm>
            <a:off x="9230658" y="1937577"/>
            <a:ext cx="486738" cy="949187"/>
            <a:chOff x="3100237" y="791025"/>
            <a:chExt cx="486738" cy="1253094"/>
          </a:xfrm>
        </p:grpSpPr>
        <p:sp>
          <p:nvSpPr>
            <p:cNvPr id="8" name="任意多边形: 形状 7">
              <a:extLst>
                <a:ext uri="{FF2B5EF4-FFF2-40B4-BE49-F238E27FC236}">
                  <a16:creationId xmlns:a16="http://schemas.microsoft.com/office/drawing/2014/main" id="{B83C918F-7D67-4110-8C29-F715611BDC92}"/>
                </a:ext>
              </a:extLst>
            </p:cNvPr>
            <p:cNvSpPr/>
            <p:nvPr/>
          </p:nvSpPr>
          <p:spPr>
            <a:xfrm>
              <a:off x="3100237" y="791025"/>
              <a:ext cx="486738" cy="975046"/>
            </a:xfrm>
            <a:custGeom>
              <a:avLst/>
              <a:gdLst>
                <a:gd name="connsiteX0" fmla="*/ 0 w 486632"/>
                <a:gd name="connsiteY0" fmla="*/ 967514 h 1050343"/>
                <a:gd name="connsiteX1" fmla="*/ 185737 w 486632"/>
                <a:gd name="connsiteY1" fmla="*/ 726 h 1050343"/>
                <a:gd name="connsiteX2" fmla="*/ 352425 w 486632"/>
                <a:gd name="connsiteY2" fmla="*/ 805589 h 1050343"/>
                <a:gd name="connsiteX3" fmla="*/ 171450 w 486632"/>
                <a:gd name="connsiteY3" fmla="*/ 591276 h 1050343"/>
                <a:gd name="connsiteX4" fmla="*/ 404812 w 486632"/>
                <a:gd name="connsiteY4" fmla="*/ 15014 h 1050343"/>
                <a:gd name="connsiteX5" fmla="*/ 485775 w 486632"/>
                <a:gd name="connsiteY5" fmla="*/ 981801 h 1050343"/>
                <a:gd name="connsiteX6" fmla="*/ 447675 w 486632"/>
                <a:gd name="connsiteY6" fmla="*/ 981801 h 1050343"/>
                <a:gd name="connsiteX0" fmla="*/ 0 w 492247"/>
                <a:gd name="connsiteY0" fmla="*/ 967514 h 1085273"/>
                <a:gd name="connsiteX1" fmla="*/ 185737 w 492247"/>
                <a:gd name="connsiteY1" fmla="*/ 726 h 1085273"/>
                <a:gd name="connsiteX2" fmla="*/ 352425 w 492247"/>
                <a:gd name="connsiteY2" fmla="*/ 805589 h 1085273"/>
                <a:gd name="connsiteX3" fmla="*/ 171450 w 492247"/>
                <a:gd name="connsiteY3" fmla="*/ 591276 h 1085273"/>
                <a:gd name="connsiteX4" fmla="*/ 404812 w 492247"/>
                <a:gd name="connsiteY4" fmla="*/ 15014 h 1085273"/>
                <a:gd name="connsiteX5" fmla="*/ 485775 w 492247"/>
                <a:gd name="connsiteY5" fmla="*/ 981801 h 1085273"/>
                <a:gd name="connsiteX6" fmla="*/ 483394 w 492247"/>
                <a:gd name="connsiteY6" fmla="*/ 1067526 h 1085273"/>
                <a:gd name="connsiteX0" fmla="*/ 0 w 485775"/>
                <a:gd name="connsiteY0" fmla="*/ 967514 h 981801"/>
                <a:gd name="connsiteX1" fmla="*/ 185737 w 485775"/>
                <a:gd name="connsiteY1" fmla="*/ 726 h 981801"/>
                <a:gd name="connsiteX2" fmla="*/ 352425 w 485775"/>
                <a:gd name="connsiteY2" fmla="*/ 805589 h 981801"/>
                <a:gd name="connsiteX3" fmla="*/ 171450 w 485775"/>
                <a:gd name="connsiteY3" fmla="*/ 591276 h 981801"/>
                <a:gd name="connsiteX4" fmla="*/ 404812 w 485775"/>
                <a:gd name="connsiteY4" fmla="*/ 15014 h 981801"/>
                <a:gd name="connsiteX5" fmla="*/ 485775 w 485775"/>
                <a:gd name="connsiteY5" fmla="*/ 981801 h 981801"/>
                <a:gd name="connsiteX0" fmla="*/ 0 w 485775"/>
                <a:gd name="connsiteY0" fmla="*/ 967514 h 981801"/>
                <a:gd name="connsiteX1" fmla="*/ 111918 w 485775"/>
                <a:gd name="connsiteY1" fmla="*/ 726 h 981801"/>
                <a:gd name="connsiteX2" fmla="*/ 352425 w 485775"/>
                <a:gd name="connsiteY2" fmla="*/ 805589 h 981801"/>
                <a:gd name="connsiteX3" fmla="*/ 171450 w 485775"/>
                <a:gd name="connsiteY3" fmla="*/ 591276 h 981801"/>
                <a:gd name="connsiteX4" fmla="*/ 404812 w 485775"/>
                <a:gd name="connsiteY4" fmla="*/ 15014 h 981801"/>
                <a:gd name="connsiteX5" fmla="*/ 485775 w 485775"/>
                <a:gd name="connsiteY5" fmla="*/ 981801 h 981801"/>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7765 h 982052"/>
                <a:gd name="connsiteX1" fmla="*/ 111918 w 485775"/>
                <a:gd name="connsiteY1" fmla="*/ 977 h 982052"/>
                <a:gd name="connsiteX2" fmla="*/ 304800 w 485775"/>
                <a:gd name="connsiteY2" fmla="*/ 782027 h 982052"/>
                <a:gd name="connsiteX3" fmla="*/ 171450 w 485775"/>
                <a:gd name="connsiteY3" fmla="*/ 591527 h 982052"/>
                <a:gd name="connsiteX4" fmla="*/ 404812 w 485775"/>
                <a:gd name="connsiteY4" fmla="*/ 15265 h 982052"/>
                <a:gd name="connsiteX5" fmla="*/ 485775 w 485775"/>
                <a:gd name="connsiteY5" fmla="*/ 982052 h 982052"/>
                <a:gd name="connsiteX0" fmla="*/ 0 w 485775"/>
                <a:gd name="connsiteY0" fmla="*/ 967795 h 982082"/>
                <a:gd name="connsiteX1" fmla="*/ 111918 w 485775"/>
                <a:gd name="connsiteY1" fmla="*/ 1007 h 982082"/>
                <a:gd name="connsiteX2" fmla="*/ 304800 w 485775"/>
                <a:gd name="connsiteY2" fmla="*/ 782057 h 982082"/>
                <a:gd name="connsiteX3" fmla="*/ 169069 w 485775"/>
                <a:gd name="connsiteY3" fmla="*/ 722526 h 982082"/>
                <a:gd name="connsiteX4" fmla="*/ 404812 w 485775"/>
                <a:gd name="connsiteY4" fmla="*/ 15295 h 982082"/>
                <a:gd name="connsiteX5" fmla="*/ 485775 w 485775"/>
                <a:gd name="connsiteY5" fmla="*/ 982082 h 982082"/>
                <a:gd name="connsiteX0" fmla="*/ 0 w 485775"/>
                <a:gd name="connsiteY0" fmla="*/ 985998 h 1000285"/>
                <a:gd name="connsiteX1" fmla="*/ 111918 w 485775"/>
                <a:gd name="connsiteY1" fmla="*/ 19210 h 1000285"/>
                <a:gd name="connsiteX2" fmla="*/ 211932 w 485775"/>
                <a:gd name="connsiteY2" fmla="*/ 371635 h 1000285"/>
                <a:gd name="connsiteX3" fmla="*/ 169069 w 485775"/>
                <a:gd name="connsiteY3" fmla="*/ 740729 h 1000285"/>
                <a:gd name="connsiteX4" fmla="*/ 404812 w 485775"/>
                <a:gd name="connsiteY4" fmla="*/ 33498 h 1000285"/>
                <a:gd name="connsiteX5" fmla="*/ 485775 w 485775"/>
                <a:gd name="connsiteY5" fmla="*/ 1000285 h 1000285"/>
                <a:gd name="connsiteX0" fmla="*/ 0 w 485775"/>
                <a:gd name="connsiteY0" fmla="*/ 999189 h 1013476"/>
                <a:gd name="connsiteX1" fmla="*/ 111918 w 485775"/>
                <a:gd name="connsiteY1" fmla="*/ 32401 h 1013476"/>
                <a:gd name="connsiteX2" fmla="*/ 211932 w 485775"/>
                <a:gd name="connsiteY2" fmla="*/ 384826 h 1013476"/>
                <a:gd name="connsiteX3" fmla="*/ 169069 w 485775"/>
                <a:gd name="connsiteY3" fmla="*/ 753920 h 1013476"/>
                <a:gd name="connsiteX4" fmla="*/ 404812 w 485775"/>
                <a:gd name="connsiteY4" fmla="*/ 46689 h 1013476"/>
                <a:gd name="connsiteX5" fmla="*/ 485775 w 485775"/>
                <a:gd name="connsiteY5" fmla="*/ 1013476 h 1013476"/>
                <a:gd name="connsiteX0" fmla="*/ 0 w 485775"/>
                <a:gd name="connsiteY0" fmla="*/ 966873 h 981160"/>
                <a:gd name="connsiteX1" fmla="*/ 111918 w 485775"/>
                <a:gd name="connsiteY1" fmla="*/ 85 h 981160"/>
                <a:gd name="connsiteX2" fmla="*/ 211932 w 485775"/>
                <a:gd name="connsiteY2" fmla="*/ 352510 h 981160"/>
                <a:gd name="connsiteX3" fmla="*/ 169069 w 485775"/>
                <a:gd name="connsiteY3" fmla="*/ 721604 h 981160"/>
                <a:gd name="connsiteX4" fmla="*/ 404812 w 485775"/>
                <a:gd name="connsiteY4" fmla="*/ 14373 h 981160"/>
                <a:gd name="connsiteX5" fmla="*/ 485775 w 485775"/>
                <a:gd name="connsiteY5" fmla="*/ 981160 h 981160"/>
                <a:gd name="connsiteX0" fmla="*/ 0 w 485775"/>
                <a:gd name="connsiteY0" fmla="*/ 973753 h 988040"/>
                <a:gd name="connsiteX1" fmla="*/ 111918 w 485775"/>
                <a:gd name="connsiteY1" fmla="*/ 6965 h 988040"/>
                <a:gd name="connsiteX2" fmla="*/ 200026 w 485775"/>
                <a:gd name="connsiteY2" fmla="*/ 607040 h 988040"/>
                <a:gd name="connsiteX3" fmla="*/ 169069 w 485775"/>
                <a:gd name="connsiteY3" fmla="*/ 728484 h 988040"/>
                <a:gd name="connsiteX4" fmla="*/ 404812 w 485775"/>
                <a:gd name="connsiteY4" fmla="*/ 21253 h 988040"/>
                <a:gd name="connsiteX5" fmla="*/ 485775 w 485775"/>
                <a:gd name="connsiteY5" fmla="*/ 988040 h 988040"/>
                <a:gd name="connsiteX0" fmla="*/ 0 w 485775"/>
                <a:gd name="connsiteY0" fmla="*/ 966802 h 981089"/>
                <a:gd name="connsiteX1" fmla="*/ 111918 w 485775"/>
                <a:gd name="connsiteY1" fmla="*/ 14 h 981089"/>
                <a:gd name="connsiteX2" fmla="*/ 200026 w 485775"/>
                <a:gd name="connsiteY2" fmla="*/ 600089 h 981089"/>
                <a:gd name="connsiteX3" fmla="*/ 169069 w 485775"/>
                <a:gd name="connsiteY3" fmla="*/ 721533 h 981089"/>
                <a:gd name="connsiteX4" fmla="*/ 404812 w 485775"/>
                <a:gd name="connsiteY4" fmla="*/ 14302 h 981089"/>
                <a:gd name="connsiteX5" fmla="*/ 485775 w 485775"/>
                <a:gd name="connsiteY5" fmla="*/ 981089 h 981089"/>
                <a:gd name="connsiteX0" fmla="*/ 0 w 485775"/>
                <a:gd name="connsiteY0" fmla="*/ 975429 h 989716"/>
                <a:gd name="connsiteX1" fmla="*/ 111918 w 485775"/>
                <a:gd name="connsiteY1" fmla="*/ 8641 h 989716"/>
                <a:gd name="connsiteX2" fmla="*/ 292894 w 485775"/>
                <a:gd name="connsiteY2" fmla="*/ 577760 h 989716"/>
                <a:gd name="connsiteX3" fmla="*/ 169069 w 485775"/>
                <a:gd name="connsiteY3" fmla="*/ 730160 h 989716"/>
                <a:gd name="connsiteX4" fmla="*/ 404812 w 485775"/>
                <a:gd name="connsiteY4" fmla="*/ 22929 h 989716"/>
                <a:gd name="connsiteX5" fmla="*/ 485775 w 485775"/>
                <a:gd name="connsiteY5" fmla="*/ 989716 h 989716"/>
                <a:gd name="connsiteX0" fmla="*/ 0 w 485775"/>
                <a:gd name="connsiteY0" fmla="*/ 973263 h 987550"/>
                <a:gd name="connsiteX1" fmla="*/ 111918 w 485775"/>
                <a:gd name="connsiteY1" fmla="*/ 6475 h 987550"/>
                <a:gd name="connsiteX2" fmla="*/ 292894 w 485775"/>
                <a:gd name="connsiteY2" fmla="*/ 575594 h 987550"/>
                <a:gd name="connsiteX3" fmla="*/ 169069 w 485775"/>
                <a:gd name="connsiteY3" fmla="*/ 727994 h 987550"/>
                <a:gd name="connsiteX4" fmla="*/ 404812 w 485775"/>
                <a:gd name="connsiteY4" fmla="*/ 20763 h 987550"/>
                <a:gd name="connsiteX5" fmla="*/ 485775 w 485775"/>
                <a:gd name="connsiteY5" fmla="*/ 987550 h 987550"/>
                <a:gd name="connsiteX0" fmla="*/ 0 w 485775"/>
                <a:gd name="connsiteY0" fmla="*/ 972406 h 986693"/>
                <a:gd name="connsiteX1" fmla="*/ 111918 w 485775"/>
                <a:gd name="connsiteY1" fmla="*/ 5618 h 986693"/>
                <a:gd name="connsiteX2" fmla="*/ 292894 w 485775"/>
                <a:gd name="connsiteY2" fmla="*/ 574737 h 986693"/>
                <a:gd name="connsiteX3" fmla="*/ 209551 w 485775"/>
                <a:gd name="connsiteY3" fmla="*/ 577118 h 986693"/>
                <a:gd name="connsiteX4" fmla="*/ 404812 w 485775"/>
                <a:gd name="connsiteY4" fmla="*/ 19906 h 986693"/>
                <a:gd name="connsiteX5" fmla="*/ 485775 w 485775"/>
                <a:gd name="connsiteY5" fmla="*/ 986693 h 986693"/>
                <a:gd name="connsiteX0" fmla="*/ 0 w 485775"/>
                <a:gd name="connsiteY0" fmla="*/ 962958 h 977245"/>
                <a:gd name="connsiteX1" fmla="*/ 145256 w 485775"/>
                <a:gd name="connsiteY1" fmla="*/ 5695 h 977245"/>
                <a:gd name="connsiteX2" fmla="*/ 292894 w 485775"/>
                <a:gd name="connsiteY2" fmla="*/ 565289 h 977245"/>
                <a:gd name="connsiteX3" fmla="*/ 209551 w 485775"/>
                <a:gd name="connsiteY3" fmla="*/ 567670 h 977245"/>
                <a:gd name="connsiteX4" fmla="*/ 404812 w 485775"/>
                <a:gd name="connsiteY4" fmla="*/ 10458 h 977245"/>
                <a:gd name="connsiteX5" fmla="*/ 485775 w 485775"/>
                <a:gd name="connsiteY5" fmla="*/ 977245 h 977245"/>
                <a:gd name="connsiteX0" fmla="*/ 0 w 485775"/>
                <a:gd name="connsiteY0" fmla="*/ 962958 h 977245"/>
                <a:gd name="connsiteX1" fmla="*/ 145256 w 485775"/>
                <a:gd name="connsiteY1" fmla="*/ 5695 h 977245"/>
                <a:gd name="connsiteX2" fmla="*/ 292894 w 485775"/>
                <a:gd name="connsiteY2" fmla="*/ 565289 h 977245"/>
                <a:gd name="connsiteX3" fmla="*/ 209551 w 485775"/>
                <a:gd name="connsiteY3" fmla="*/ 567670 h 977245"/>
                <a:gd name="connsiteX4" fmla="*/ 350044 w 485775"/>
                <a:gd name="connsiteY4" fmla="*/ 15221 h 977245"/>
                <a:gd name="connsiteX5" fmla="*/ 485775 w 485775"/>
                <a:gd name="connsiteY5" fmla="*/ 977245 h 977245"/>
                <a:gd name="connsiteX0" fmla="*/ 0 w 485775"/>
                <a:gd name="connsiteY0" fmla="*/ 963134 h 977421"/>
                <a:gd name="connsiteX1" fmla="*/ 145256 w 485775"/>
                <a:gd name="connsiteY1" fmla="*/ 5871 h 977421"/>
                <a:gd name="connsiteX2" fmla="*/ 292894 w 485775"/>
                <a:gd name="connsiteY2" fmla="*/ 565465 h 977421"/>
                <a:gd name="connsiteX3" fmla="*/ 152401 w 485775"/>
                <a:gd name="connsiteY3" fmla="*/ 675002 h 977421"/>
                <a:gd name="connsiteX4" fmla="*/ 350044 w 485775"/>
                <a:gd name="connsiteY4" fmla="*/ 15397 h 977421"/>
                <a:gd name="connsiteX5" fmla="*/ 485775 w 485775"/>
                <a:gd name="connsiteY5" fmla="*/ 977421 h 977421"/>
                <a:gd name="connsiteX0" fmla="*/ 0 w 485775"/>
                <a:gd name="connsiteY0" fmla="*/ 959436 h 973723"/>
                <a:gd name="connsiteX1" fmla="*/ 145256 w 485775"/>
                <a:gd name="connsiteY1" fmla="*/ 2173 h 973723"/>
                <a:gd name="connsiteX2" fmla="*/ 302419 w 485775"/>
                <a:gd name="connsiteY2" fmla="*/ 697498 h 973723"/>
                <a:gd name="connsiteX3" fmla="*/ 152401 w 485775"/>
                <a:gd name="connsiteY3" fmla="*/ 671304 h 973723"/>
                <a:gd name="connsiteX4" fmla="*/ 350044 w 485775"/>
                <a:gd name="connsiteY4" fmla="*/ 11699 h 973723"/>
                <a:gd name="connsiteX5" fmla="*/ 485775 w 485775"/>
                <a:gd name="connsiteY5" fmla="*/ 973723 h 973723"/>
                <a:gd name="connsiteX0" fmla="*/ 0 w 485775"/>
                <a:gd name="connsiteY0" fmla="*/ 960000 h 974287"/>
                <a:gd name="connsiteX1" fmla="*/ 145256 w 485775"/>
                <a:gd name="connsiteY1" fmla="*/ 2737 h 974287"/>
                <a:gd name="connsiteX2" fmla="*/ 302419 w 485775"/>
                <a:gd name="connsiteY2" fmla="*/ 698062 h 974287"/>
                <a:gd name="connsiteX3" fmla="*/ 152401 w 485775"/>
                <a:gd name="connsiteY3" fmla="*/ 671868 h 974287"/>
                <a:gd name="connsiteX4" fmla="*/ 350044 w 485775"/>
                <a:gd name="connsiteY4" fmla="*/ 12263 h 974287"/>
                <a:gd name="connsiteX5" fmla="*/ 485775 w 485775"/>
                <a:gd name="connsiteY5" fmla="*/ 974287 h 974287"/>
                <a:gd name="connsiteX0" fmla="*/ 0 w 485775"/>
                <a:gd name="connsiteY0" fmla="*/ 960000 h 974287"/>
                <a:gd name="connsiteX1" fmla="*/ 145256 w 485775"/>
                <a:gd name="connsiteY1" fmla="*/ 2737 h 974287"/>
                <a:gd name="connsiteX2" fmla="*/ 302419 w 485775"/>
                <a:gd name="connsiteY2" fmla="*/ 698062 h 974287"/>
                <a:gd name="connsiteX3" fmla="*/ 152401 w 485775"/>
                <a:gd name="connsiteY3" fmla="*/ 671868 h 974287"/>
                <a:gd name="connsiteX4" fmla="*/ 350044 w 485775"/>
                <a:gd name="connsiteY4" fmla="*/ 12263 h 974287"/>
                <a:gd name="connsiteX5" fmla="*/ 485775 w 485775"/>
                <a:gd name="connsiteY5" fmla="*/ 974287 h 974287"/>
                <a:gd name="connsiteX0" fmla="*/ 0 w 485775"/>
                <a:gd name="connsiteY0" fmla="*/ 957265 h 971552"/>
                <a:gd name="connsiteX1" fmla="*/ 145256 w 485775"/>
                <a:gd name="connsiteY1" fmla="*/ 2 h 971552"/>
                <a:gd name="connsiteX2" fmla="*/ 302419 w 485775"/>
                <a:gd name="connsiteY2" fmla="*/ 695327 h 971552"/>
                <a:gd name="connsiteX3" fmla="*/ 152401 w 485775"/>
                <a:gd name="connsiteY3" fmla="*/ 669133 h 971552"/>
                <a:gd name="connsiteX4" fmla="*/ 350044 w 485775"/>
                <a:gd name="connsiteY4" fmla="*/ 9528 h 971552"/>
                <a:gd name="connsiteX5" fmla="*/ 485775 w 485775"/>
                <a:gd name="connsiteY5" fmla="*/ 971552 h 971552"/>
                <a:gd name="connsiteX0" fmla="*/ 0 w 485775"/>
                <a:gd name="connsiteY0" fmla="*/ 957265 h 971552"/>
                <a:gd name="connsiteX1" fmla="*/ 145256 w 485775"/>
                <a:gd name="connsiteY1" fmla="*/ 2 h 971552"/>
                <a:gd name="connsiteX2" fmla="*/ 302419 w 485775"/>
                <a:gd name="connsiteY2" fmla="*/ 695327 h 971552"/>
                <a:gd name="connsiteX3" fmla="*/ 152401 w 485775"/>
                <a:gd name="connsiteY3" fmla="*/ 669133 h 971552"/>
                <a:gd name="connsiteX4" fmla="*/ 350044 w 485775"/>
                <a:gd name="connsiteY4" fmla="*/ 9528 h 971552"/>
                <a:gd name="connsiteX5" fmla="*/ 485775 w 485775"/>
                <a:gd name="connsiteY5" fmla="*/ 971552 h 97155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341 h 974628"/>
                <a:gd name="connsiteX1" fmla="*/ 145256 w 485775"/>
                <a:gd name="connsiteY1" fmla="*/ 3078 h 974628"/>
                <a:gd name="connsiteX2" fmla="*/ 314326 w 485775"/>
                <a:gd name="connsiteY2" fmla="*/ 672209 h 974628"/>
                <a:gd name="connsiteX3" fmla="*/ 152401 w 485775"/>
                <a:gd name="connsiteY3" fmla="*/ 672209 h 974628"/>
                <a:gd name="connsiteX4" fmla="*/ 350044 w 485775"/>
                <a:gd name="connsiteY4" fmla="*/ 12604 h 974628"/>
                <a:gd name="connsiteX5" fmla="*/ 485775 w 485775"/>
                <a:gd name="connsiteY5" fmla="*/ 974628 h 974628"/>
                <a:gd name="connsiteX0" fmla="*/ 0 w 485775"/>
                <a:gd name="connsiteY0" fmla="*/ 960291 h 974578"/>
                <a:gd name="connsiteX1" fmla="*/ 145256 w 485775"/>
                <a:gd name="connsiteY1" fmla="*/ 3028 h 974578"/>
                <a:gd name="connsiteX2" fmla="*/ 314326 w 485775"/>
                <a:gd name="connsiteY2" fmla="*/ 672159 h 974578"/>
                <a:gd name="connsiteX3" fmla="*/ 152401 w 485775"/>
                <a:gd name="connsiteY3" fmla="*/ 672159 h 974578"/>
                <a:gd name="connsiteX4" fmla="*/ 350044 w 485775"/>
                <a:gd name="connsiteY4" fmla="*/ 12554 h 974578"/>
                <a:gd name="connsiteX5" fmla="*/ 485775 w 485775"/>
                <a:gd name="connsiteY5" fmla="*/ 974578 h 974578"/>
                <a:gd name="connsiteX0" fmla="*/ 0 w 485775"/>
                <a:gd name="connsiteY0" fmla="*/ 960291 h 974578"/>
                <a:gd name="connsiteX1" fmla="*/ 145256 w 485775"/>
                <a:gd name="connsiteY1" fmla="*/ 3028 h 974578"/>
                <a:gd name="connsiteX2" fmla="*/ 314326 w 485775"/>
                <a:gd name="connsiteY2" fmla="*/ 672159 h 974578"/>
                <a:gd name="connsiteX3" fmla="*/ 152401 w 485775"/>
                <a:gd name="connsiteY3" fmla="*/ 672159 h 974578"/>
                <a:gd name="connsiteX4" fmla="*/ 350044 w 485775"/>
                <a:gd name="connsiteY4" fmla="*/ 12554 h 974578"/>
                <a:gd name="connsiteX5" fmla="*/ 485775 w 485775"/>
                <a:gd name="connsiteY5" fmla="*/ 974578 h 974578"/>
                <a:gd name="connsiteX0" fmla="*/ 0 w 485775"/>
                <a:gd name="connsiteY0" fmla="*/ 957263 h 971550"/>
                <a:gd name="connsiteX1" fmla="*/ 145256 w 485775"/>
                <a:gd name="connsiteY1" fmla="*/ 0 h 971550"/>
                <a:gd name="connsiteX2" fmla="*/ 314326 w 485775"/>
                <a:gd name="connsiteY2" fmla="*/ 669131 h 971550"/>
                <a:gd name="connsiteX3" fmla="*/ 152401 w 485775"/>
                <a:gd name="connsiteY3" fmla="*/ 669131 h 971550"/>
                <a:gd name="connsiteX4" fmla="*/ 350044 w 485775"/>
                <a:gd name="connsiteY4" fmla="*/ 9526 h 971550"/>
                <a:gd name="connsiteX5" fmla="*/ 485775 w 485775"/>
                <a:gd name="connsiteY5" fmla="*/ 971550 h 971550"/>
                <a:gd name="connsiteX0" fmla="*/ 0 w 485775"/>
                <a:gd name="connsiteY0" fmla="*/ 957263 h 971550"/>
                <a:gd name="connsiteX1" fmla="*/ 145256 w 485775"/>
                <a:gd name="connsiteY1" fmla="*/ 0 h 971550"/>
                <a:gd name="connsiteX2" fmla="*/ 314326 w 485775"/>
                <a:gd name="connsiteY2" fmla="*/ 669131 h 971550"/>
                <a:gd name="connsiteX3" fmla="*/ 152401 w 485775"/>
                <a:gd name="connsiteY3" fmla="*/ 669131 h 971550"/>
                <a:gd name="connsiteX4" fmla="*/ 350044 w 485775"/>
                <a:gd name="connsiteY4" fmla="*/ 9526 h 971550"/>
                <a:gd name="connsiteX5" fmla="*/ 485775 w 485775"/>
                <a:gd name="connsiteY5" fmla="*/ 971550 h 971550"/>
                <a:gd name="connsiteX0" fmla="*/ 0 w 485775"/>
                <a:gd name="connsiteY0" fmla="*/ 962024 h 976311"/>
                <a:gd name="connsiteX1" fmla="*/ 145256 w 485775"/>
                <a:gd name="connsiteY1" fmla="*/ 4761 h 976311"/>
                <a:gd name="connsiteX2" fmla="*/ 314326 w 485775"/>
                <a:gd name="connsiteY2" fmla="*/ 673892 h 976311"/>
                <a:gd name="connsiteX3" fmla="*/ 152401 w 485775"/>
                <a:gd name="connsiteY3" fmla="*/ 673892 h 976311"/>
                <a:gd name="connsiteX4" fmla="*/ 338138 w 485775"/>
                <a:gd name="connsiteY4" fmla="*/ 0 h 976311"/>
                <a:gd name="connsiteX5" fmla="*/ 485775 w 485775"/>
                <a:gd name="connsiteY5" fmla="*/ 976311 h 976311"/>
                <a:gd name="connsiteX0" fmla="*/ 0 w 485775"/>
                <a:gd name="connsiteY0" fmla="*/ 964967 h 979254"/>
                <a:gd name="connsiteX1" fmla="*/ 145256 w 485775"/>
                <a:gd name="connsiteY1" fmla="*/ 7704 h 979254"/>
                <a:gd name="connsiteX2" fmla="*/ 314326 w 485775"/>
                <a:gd name="connsiteY2" fmla="*/ 676835 h 979254"/>
                <a:gd name="connsiteX3" fmla="*/ 166688 w 485775"/>
                <a:gd name="connsiteY3" fmla="*/ 676835 h 979254"/>
                <a:gd name="connsiteX4" fmla="*/ 338138 w 485775"/>
                <a:gd name="connsiteY4" fmla="*/ 2943 h 979254"/>
                <a:gd name="connsiteX5" fmla="*/ 485775 w 485775"/>
                <a:gd name="connsiteY5" fmla="*/ 979254 h 979254"/>
                <a:gd name="connsiteX0" fmla="*/ 0 w 485775"/>
                <a:gd name="connsiteY0" fmla="*/ 965000 h 979287"/>
                <a:gd name="connsiteX1" fmla="*/ 145256 w 485775"/>
                <a:gd name="connsiteY1" fmla="*/ 7737 h 979287"/>
                <a:gd name="connsiteX2" fmla="*/ 314326 w 485775"/>
                <a:gd name="connsiteY2" fmla="*/ 676868 h 979287"/>
                <a:gd name="connsiteX3" fmla="*/ 166688 w 485775"/>
                <a:gd name="connsiteY3" fmla="*/ 676868 h 979287"/>
                <a:gd name="connsiteX4" fmla="*/ 338138 w 485775"/>
                <a:gd name="connsiteY4" fmla="*/ 2976 h 979287"/>
                <a:gd name="connsiteX5" fmla="*/ 485775 w 485775"/>
                <a:gd name="connsiteY5" fmla="*/ 979287 h 979287"/>
                <a:gd name="connsiteX0" fmla="*/ 0 w 485775"/>
                <a:gd name="connsiteY0" fmla="*/ 962060 h 976347"/>
                <a:gd name="connsiteX1" fmla="*/ 145256 w 485775"/>
                <a:gd name="connsiteY1" fmla="*/ 4797 h 976347"/>
                <a:gd name="connsiteX2" fmla="*/ 314326 w 485775"/>
                <a:gd name="connsiteY2" fmla="*/ 673928 h 976347"/>
                <a:gd name="connsiteX3" fmla="*/ 166688 w 485775"/>
                <a:gd name="connsiteY3" fmla="*/ 673928 h 976347"/>
                <a:gd name="connsiteX4" fmla="*/ 338138 w 485775"/>
                <a:gd name="connsiteY4" fmla="*/ 36 h 976347"/>
                <a:gd name="connsiteX5" fmla="*/ 485775 w 485775"/>
                <a:gd name="connsiteY5" fmla="*/ 976347 h 976347"/>
                <a:gd name="connsiteX0" fmla="*/ 0 w 485775"/>
                <a:gd name="connsiteY0" fmla="*/ 962059 h 976346"/>
                <a:gd name="connsiteX1" fmla="*/ 145256 w 485775"/>
                <a:gd name="connsiteY1" fmla="*/ 4796 h 976346"/>
                <a:gd name="connsiteX2" fmla="*/ 347664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47664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76 h 976363"/>
                <a:gd name="connsiteX1" fmla="*/ 145256 w 485775"/>
                <a:gd name="connsiteY1" fmla="*/ 4813 h 976363"/>
                <a:gd name="connsiteX2" fmla="*/ 330995 w 485775"/>
                <a:gd name="connsiteY2" fmla="*/ 669182 h 976363"/>
                <a:gd name="connsiteX3" fmla="*/ 166688 w 485775"/>
                <a:gd name="connsiteY3" fmla="*/ 673944 h 976363"/>
                <a:gd name="connsiteX4" fmla="*/ 338138 w 485775"/>
                <a:gd name="connsiteY4" fmla="*/ 52 h 976363"/>
                <a:gd name="connsiteX5" fmla="*/ 485775 w 485775"/>
                <a:gd name="connsiteY5" fmla="*/ 976363 h 976363"/>
                <a:gd name="connsiteX0" fmla="*/ 0 w 485775"/>
                <a:gd name="connsiteY0" fmla="*/ 962076 h 976363"/>
                <a:gd name="connsiteX1" fmla="*/ 145256 w 485775"/>
                <a:gd name="connsiteY1" fmla="*/ 4813 h 976363"/>
                <a:gd name="connsiteX2" fmla="*/ 330995 w 485775"/>
                <a:gd name="connsiteY2" fmla="*/ 669182 h 976363"/>
                <a:gd name="connsiteX3" fmla="*/ 233362 w 485775"/>
                <a:gd name="connsiteY3" fmla="*/ 769196 h 976363"/>
                <a:gd name="connsiteX4" fmla="*/ 166688 w 485775"/>
                <a:gd name="connsiteY4" fmla="*/ 673944 h 976363"/>
                <a:gd name="connsiteX5" fmla="*/ 338138 w 485775"/>
                <a:gd name="connsiteY5" fmla="*/ 52 h 976363"/>
                <a:gd name="connsiteX6" fmla="*/ 485775 w 485775"/>
                <a:gd name="connsiteY6" fmla="*/ 976363 h 976363"/>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62049 h 976336"/>
                <a:gd name="connsiteX1" fmla="*/ 145256 w 485775"/>
                <a:gd name="connsiteY1" fmla="*/ 4786 h 976336"/>
                <a:gd name="connsiteX2" fmla="*/ 316707 w 485775"/>
                <a:gd name="connsiteY2" fmla="*/ 492943 h 976336"/>
                <a:gd name="connsiteX3" fmla="*/ 230981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49 h 976336"/>
                <a:gd name="connsiteX1" fmla="*/ 145256 w 485775"/>
                <a:gd name="connsiteY1" fmla="*/ 4786 h 976336"/>
                <a:gd name="connsiteX2" fmla="*/ 316707 w 485775"/>
                <a:gd name="connsiteY2" fmla="*/ 492943 h 976336"/>
                <a:gd name="connsiteX3" fmla="*/ 250031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49 h 976336"/>
                <a:gd name="connsiteX1" fmla="*/ 145256 w 485775"/>
                <a:gd name="connsiteY1" fmla="*/ 4786 h 976336"/>
                <a:gd name="connsiteX2" fmla="*/ 316707 w 485775"/>
                <a:gd name="connsiteY2" fmla="*/ 492943 h 976336"/>
                <a:gd name="connsiteX3" fmla="*/ 245269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27 h 976314"/>
                <a:gd name="connsiteX1" fmla="*/ 145256 w 485775"/>
                <a:gd name="connsiteY1" fmla="*/ 4764 h 976314"/>
                <a:gd name="connsiteX2" fmla="*/ 316707 w 485775"/>
                <a:gd name="connsiteY2" fmla="*/ 492921 h 976314"/>
                <a:gd name="connsiteX3" fmla="*/ 245269 w 485775"/>
                <a:gd name="connsiteY3" fmla="*/ 785815 h 976314"/>
                <a:gd name="connsiteX4" fmla="*/ 176213 w 485775"/>
                <a:gd name="connsiteY4" fmla="*/ 492920 h 976314"/>
                <a:gd name="connsiteX5" fmla="*/ 338138 w 485775"/>
                <a:gd name="connsiteY5" fmla="*/ 3 h 976314"/>
                <a:gd name="connsiteX6" fmla="*/ 485775 w 485775"/>
                <a:gd name="connsiteY6" fmla="*/ 976314 h 976314"/>
                <a:gd name="connsiteX0" fmla="*/ 0 w 485775"/>
                <a:gd name="connsiteY0" fmla="*/ 962424 h 976711"/>
                <a:gd name="connsiteX1" fmla="*/ 145256 w 485775"/>
                <a:gd name="connsiteY1" fmla="*/ 5161 h 976711"/>
                <a:gd name="connsiteX2" fmla="*/ 326232 w 485775"/>
                <a:gd name="connsiteY2" fmla="*/ 417118 h 976711"/>
                <a:gd name="connsiteX3" fmla="*/ 245269 w 485775"/>
                <a:gd name="connsiteY3" fmla="*/ 786212 h 976711"/>
                <a:gd name="connsiteX4" fmla="*/ 176213 w 485775"/>
                <a:gd name="connsiteY4" fmla="*/ 493317 h 976711"/>
                <a:gd name="connsiteX5" fmla="*/ 338138 w 485775"/>
                <a:gd name="connsiteY5" fmla="*/ 400 h 976711"/>
                <a:gd name="connsiteX6" fmla="*/ 485775 w 485775"/>
                <a:gd name="connsiteY6" fmla="*/ 976711 h 976711"/>
                <a:gd name="connsiteX0" fmla="*/ 0 w 485775"/>
                <a:gd name="connsiteY0" fmla="*/ 962840 h 977127"/>
                <a:gd name="connsiteX1" fmla="*/ 145256 w 485775"/>
                <a:gd name="connsiteY1" fmla="*/ 5577 h 977127"/>
                <a:gd name="connsiteX2" fmla="*/ 326232 w 485775"/>
                <a:gd name="connsiteY2" fmla="*/ 417534 h 977127"/>
                <a:gd name="connsiteX3" fmla="*/ 245269 w 485775"/>
                <a:gd name="connsiteY3" fmla="*/ 786628 h 977127"/>
                <a:gd name="connsiteX4" fmla="*/ 176213 w 485775"/>
                <a:gd name="connsiteY4" fmla="*/ 493733 h 977127"/>
                <a:gd name="connsiteX5" fmla="*/ 338138 w 485775"/>
                <a:gd name="connsiteY5" fmla="*/ 816 h 977127"/>
                <a:gd name="connsiteX6" fmla="*/ 485775 w 485775"/>
                <a:gd name="connsiteY6" fmla="*/ 977127 h 977127"/>
                <a:gd name="connsiteX0" fmla="*/ 0 w 485775"/>
                <a:gd name="connsiteY0" fmla="*/ 962840 h 977127"/>
                <a:gd name="connsiteX1" fmla="*/ 145256 w 485775"/>
                <a:gd name="connsiteY1" fmla="*/ 5577 h 977127"/>
                <a:gd name="connsiteX2" fmla="*/ 326232 w 485775"/>
                <a:gd name="connsiteY2" fmla="*/ 417534 h 977127"/>
                <a:gd name="connsiteX3" fmla="*/ 245269 w 485775"/>
                <a:gd name="connsiteY3" fmla="*/ 786628 h 977127"/>
                <a:gd name="connsiteX4" fmla="*/ 176213 w 485775"/>
                <a:gd name="connsiteY4" fmla="*/ 493733 h 977127"/>
                <a:gd name="connsiteX5" fmla="*/ 338138 w 485775"/>
                <a:gd name="connsiteY5" fmla="*/ 816 h 977127"/>
                <a:gd name="connsiteX6" fmla="*/ 485775 w 485775"/>
                <a:gd name="connsiteY6" fmla="*/ 977127 h 977127"/>
                <a:gd name="connsiteX0" fmla="*/ 0 w 485775"/>
                <a:gd name="connsiteY0" fmla="*/ 976582 h 990869"/>
                <a:gd name="connsiteX1" fmla="*/ 145256 w 485775"/>
                <a:gd name="connsiteY1" fmla="*/ 19319 h 990869"/>
                <a:gd name="connsiteX2" fmla="*/ 326232 w 485775"/>
                <a:gd name="connsiteY2" fmla="*/ 431276 h 990869"/>
                <a:gd name="connsiteX3" fmla="*/ 245269 w 485775"/>
                <a:gd name="connsiteY3" fmla="*/ 800370 h 990869"/>
                <a:gd name="connsiteX4" fmla="*/ 173038 w 485775"/>
                <a:gd name="connsiteY4" fmla="*/ 450325 h 990869"/>
                <a:gd name="connsiteX5" fmla="*/ 338138 w 485775"/>
                <a:gd name="connsiteY5" fmla="*/ 14558 h 990869"/>
                <a:gd name="connsiteX6" fmla="*/ 485775 w 485775"/>
                <a:gd name="connsiteY6" fmla="*/ 990869 h 990869"/>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5108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8405 h 992692"/>
                <a:gd name="connsiteX1" fmla="*/ 145256 w 485775"/>
                <a:gd name="connsiteY1" fmla="*/ 21142 h 992692"/>
                <a:gd name="connsiteX2" fmla="*/ 326232 w 485775"/>
                <a:gd name="connsiteY2" fmla="*/ 433099 h 992692"/>
                <a:gd name="connsiteX3" fmla="*/ 245269 w 485775"/>
                <a:gd name="connsiteY3" fmla="*/ 802193 h 992692"/>
                <a:gd name="connsiteX4" fmla="*/ 176213 w 485775"/>
                <a:gd name="connsiteY4" fmla="*/ 429923 h 992692"/>
                <a:gd name="connsiteX5" fmla="*/ 338138 w 485775"/>
                <a:gd name="connsiteY5" fmla="*/ 16381 h 992692"/>
                <a:gd name="connsiteX6" fmla="*/ 485775 w 485775"/>
                <a:gd name="connsiteY6" fmla="*/ 992692 h 992692"/>
                <a:gd name="connsiteX0" fmla="*/ 0 w 485775"/>
                <a:gd name="connsiteY0" fmla="*/ 977866 h 992153"/>
                <a:gd name="connsiteX1" fmla="*/ 145256 w 485775"/>
                <a:gd name="connsiteY1" fmla="*/ 20603 h 992153"/>
                <a:gd name="connsiteX2" fmla="*/ 326232 w 485775"/>
                <a:gd name="connsiteY2" fmla="*/ 432560 h 992153"/>
                <a:gd name="connsiteX3" fmla="*/ 245269 w 485775"/>
                <a:gd name="connsiteY3" fmla="*/ 801654 h 992153"/>
                <a:gd name="connsiteX4" fmla="*/ 176213 w 485775"/>
                <a:gd name="connsiteY4" fmla="*/ 435734 h 992153"/>
                <a:gd name="connsiteX5" fmla="*/ 338138 w 485775"/>
                <a:gd name="connsiteY5" fmla="*/ 15842 h 992153"/>
                <a:gd name="connsiteX6" fmla="*/ 485775 w 485775"/>
                <a:gd name="connsiteY6" fmla="*/ 992153 h 992153"/>
                <a:gd name="connsiteX0" fmla="*/ 0 w 485775"/>
                <a:gd name="connsiteY0" fmla="*/ 976412 h 990699"/>
                <a:gd name="connsiteX1" fmla="*/ 145256 w 485775"/>
                <a:gd name="connsiteY1" fmla="*/ 19149 h 990699"/>
                <a:gd name="connsiteX2" fmla="*/ 326232 w 485775"/>
                <a:gd name="connsiteY2" fmla="*/ 431106 h 990699"/>
                <a:gd name="connsiteX3" fmla="*/ 245269 w 485775"/>
                <a:gd name="connsiteY3" fmla="*/ 804962 h 990699"/>
                <a:gd name="connsiteX4" fmla="*/ 176213 w 485775"/>
                <a:gd name="connsiteY4" fmla="*/ 434280 h 990699"/>
                <a:gd name="connsiteX5" fmla="*/ 338138 w 485775"/>
                <a:gd name="connsiteY5" fmla="*/ 14388 h 990699"/>
                <a:gd name="connsiteX6" fmla="*/ 485775 w 485775"/>
                <a:gd name="connsiteY6" fmla="*/ 990699 h 990699"/>
                <a:gd name="connsiteX0" fmla="*/ 0 w 485775"/>
                <a:gd name="connsiteY0" fmla="*/ 976412 h 990699"/>
                <a:gd name="connsiteX1" fmla="*/ 145256 w 485775"/>
                <a:gd name="connsiteY1" fmla="*/ 19149 h 990699"/>
                <a:gd name="connsiteX2" fmla="*/ 326232 w 485775"/>
                <a:gd name="connsiteY2" fmla="*/ 431106 h 990699"/>
                <a:gd name="connsiteX3" fmla="*/ 245269 w 485775"/>
                <a:gd name="connsiteY3" fmla="*/ 804962 h 990699"/>
                <a:gd name="connsiteX4" fmla="*/ 176213 w 485775"/>
                <a:gd name="connsiteY4" fmla="*/ 434280 h 990699"/>
                <a:gd name="connsiteX5" fmla="*/ 338138 w 485775"/>
                <a:gd name="connsiteY5" fmla="*/ 14388 h 990699"/>
                <a:gd name="connsiteX6" fmla="*/ 485775 w 485775"/>
                <a:gd name="connsiteY6" fmla="*/ 990699 h 990699"/>
                <a:gd name="connsiteX0" fmla="*/ 0 w 485775"/>
                <a:gd name="connsiteY0" fmla="*/ 974094 h 988381"/>
                <a:gd name="connsiteX1" fmla="*/ 145256 w 485775"/>
                <a:gd name="connsiteY1" fmla="*/ 16831 h 988381"/>
                <a:gd name="connsiteX2" fmla="*/ 326232 w 485775"/>
                <a:gd name="connsiteY2" fmla="*/ 428788 h 988381"/>
                <a:gd name="connsiteX3" fmla="*/ 245269 w 485775"/>
                <a:gd name="connsiteY3" fmla="*/ 802644 h 988381"/>
                <a:gd name="connsiteX4" fmla="*/ 176213 w 485775"/>
                <a:gd name="connsiteY4" fmla="*/ 431962 h 988381"/>
                <a:gd name="connsiteX5" fmla="*/ 352426 w 485775"/>
                <a:gd name="connsiteY5" fmla="*/ 14451 h 988381"/>
                <a:gd name="connsiteX6" fmla="*/ 485775 w 485775"/>
                <a:gd name="connsiteY6" fmla="*/ 988381 h 988381"/>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59862 h 974149"/>
                <a:gd name="connsiteX1" fmla="*/ 145256 w 485775"/>
                <a:gd name="connsiteY1" fmla="*/ 2599 h 974149"/>
                <a:gd name="connsiteX2" fmla="*/ 326232 w 485775"/>
                <a:gd name="connsiteY2" fmla="*/ 414556 h 974149"/>
                <a:gd name="connsiteX3" fmla="*/ 245269 w 485775"/>
                <a:gd name="connsiteY3" fmla="*/ 788412 h 974149"/>
                <a:gd name="connsiteX4" fmla="*/ 176213 w 485775"/>
                <a:gd name="connsiteY4" fmla="*/ 417730 h 974149"/>
                <a:gd name="connsiteX5" fmla="*/ 352426 w 485775"/>
                <a:gd name="connsiteY5" fmla="*/ 219 h 974149"/>
                <a:gd name="connsiteX6" fmla="*/ 485775 w 485775"/>
                <a:gd name="connsiteY6" fmla="*/ 974149 h 974149"/>
                <a:gd name="connsiteX0" fmla="*/ 0 w 485775"/>
                <a:gd name="connsiteY0" fmla="*/ 974272 h 988559"/>
                <a:gd name="connsiteX1" fmla="*/ 145256 w 485775"/>
                <a:gd name="connsiteY1" fmla="*/ 17009 h 988559"/>
                <a:gd name="connsiteX2" fmla="*/ 326232 w 485775"/>
                <a:gd name="connsiteY2" fmla="*/ 428966 h 988559"/>
                <a:gd name="connsiteX3" fmla="*/ 245269 w 485775"/>
                <a:gd name="connsiteY3" fmla="*/ 802822 h 988559"/>
                <a:gd name="connsiteX4" fmla="*/ 157163 w 485775"/>
                <a:gd name="connsiteY4" fmla="*/ 429759 h 988559"/>
                <a:gd name="connsiteX5" fmla="*/ 352426 w 485775"/>
                <a:gd name="connsiteY5" fmla="*/ 14629 h 988559"/>
                <a:gd name="connsiteX6" fmla="*/ 485775 w 485775"/>
                <a:gd name="connsiteY6" fmla="*/ 988559 h 988559"/>
                <a:gd name="connsiteX0" fmla="*/ 0 w 485775"/>
                <a:gd name="connsiteY0" fmla="*/ 974272 h 988559"/>
                <a:gd name="connsiteX1" fmla="*/ 145256 w 485775"/>
                <a:gd name="connsiteY1" fmla="*/ 17009 h 988559"/>
                <a:gd name="connsiteX2" fmla="*/ 326232 w 485775"/>
                <a:gd name="connsiteY2" fmla="*/ 428966 h 988559"/>
                <a:gd name="connsiteX3" fmla="*/ 245269 w 485775"/>
                <a:gd name="connsiteY3" fmla="*/ 802822 h 988559"/>
                <a:gd name="connsiteX4" fmla="*/ 157163 w 485775"/>
                <a:gd name="connsiteY4" fmla="*/ 429759 h 988559"/>
                <a:gd name="connsiteX5" fmla="*/ 352426 w 485775"/>
                <a:gd name="connsiteY5" fmla="*/ 14629 h 988559"/>
                <a:gd name="connsiteX6" fmla="*/ 485775 w 485775"/>
                <a:gd name="connsiteY6" fmla="*/ 988559 h 988559"/>
                <a:gd name="connsiteX0" fmla="*/ 0 w 485775"/>
                <a:gd name="connsiteY0" fmla="*/ 959662 h 973949"/>
                <a:gd name="connsiteX1" fmla="*/ 145256 w 485775"/>
                <a:gd name="connsiteY1" fmla="*/ 2399 h 973949"/>
                <a:gd name="connsiteX2" fmla="*/ 326232 w 485775"/>
                <a:gd name="connsiteY2" fmla="*/ 414356 h 973949"/>
                <a:gd name="connsiteX3" fmla="*/ 245269 w 485775"/>
                <a:gd name="connsiteY3" fmla="*/ 788212 h 973949"/>
                <a:gd name="connsiteX4" fmla="*/ 157163 w 485775"/>
                <a:gd name="connsiteY4" fmla="*/ 415149 h 973949"/>
                <a:gd name="connsiteX5" fmla="*/ 352426 w 485775"/>
                <a:gd name="connsiteY5" fmla="*/ 19 h 973949"/>
                <a:gd name="connsiteX6" fmla="*/ 485775 w 485775"/>
                <a:gd name="connsiteY6" fmla="*/ 973949 h 973949"/>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38125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3394"/>
                <a:gd name="connsiteY0" fmla="*/ 986691 h 986691"/>
                <a:gd name="connsiteX1" fmla="*/ 142875 w 483394"/>
                <a:gd name="connsiteY1" fmla="*/ 15140 h 986691"/>
                <a:gd name="connsiteX2" fmla="*/ 323851 w 483394"/>
                <a:gd name="connsiteY2" fmla="*/ 427097 h 986691"/>
                <a:gd name="connsiteX3" fmla="*/ 235744 w 483394"/>
                <a:gd name="connsiteY3" fmla="*/ 800953 h 986691"/>
                <a:gd name="connsiteX4" fmla="*/ 154782 w 483394"/>
                <a:gd name="connsiteY4" fmla="*/ 427890 h 986691"/>
                <a:gd name="connsiteX5" fmla="*/ 350045 w 483394"/>
                <a:gd name="connsiteY5" fmla="*/ 12760 h 986691"/>
                <a:gd name="connsiteX6" fmla="*/ 483394 w 483394"/>
                <a:gd name="connsiteY6" fmla="*/ 986690 h 986691"/>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9271"/>
                <a:gd name="connsiteY0" fmla="*/ 975046 h 975046"/>
                <a:gd name="connsiteX1" fmla="*/ 142875 w 489271"/>
                <a:gd name="connsiteY1" fmla="*/ 3495 h 975046"/>
                <a:gd name="connsiteX2" fmla="*/ 323851 w 489271"/>
                <a:gd name="connsiteY2" fmla="*/ 415452 h 975046"/>
                <a:gd name="connsiteX3" fmla="*/ 235744 w 489271"/>
                <a:gd name="connsiteY3" fmla="*/ 789308 h 975046"/>
                <a:gd name="connsiteX4" fmla="*/ 154782 w 489271"/>
                <a:gd name="connsiteY4" fmla="*/ 416245 h 975046"/>
                <a:gd name="connsiteX5" fmla="*/ 350045 w 489271"/>
                <a:gd name="connsiteY5" fmla="*/ 1115 h 975046"/>
                <a:gd name="connsiteX6" fmla="*/ 483394 w 489271"/>
                <a:gd name="connsiteY6" fmla="*/ 975045 h 975046"/>
                <a:gd name="connsiteX0" fmla="*/ 0 w 488312"/>
                <a:gd name="connsiteY0" fmla="*/ 975046 h 975046"/>
                <a:gd name="connsiteX1" fmla="*/ 142875 w 488312"/>
                <a:gd name="connsiteY1" fmla="*/ 3495 h 975046"/>
                <a:gd name="connsiteX2" fmla="*/ 323851 w 488312"/>
                <a:gd name="connsiteY2" fmla="*/ 415452 h 975046"/>
                <a:gd name="connsiteX3" fmla="*/ 235744 w 488312"/>
                <a:gd name="connsiteY3" fmla="*/ 789308 h 975046"/>
                <a:gd name="connsiteX4" fmla="*/ 154782 w 488312"/>
                <a:gd name="connsiteY4" fmla="*/ 416245 h 975046"/>
                <a:gd name="connsiteX5" fmla="*/ 350045 w 488312"/>
                <a:gd name="connsiteY5" fmla="*/ 1115 h 975046"/>
                <a:gd name="connsiteX6" fmla="*/ 483394 w 488312"/>
                <a:gd name="connsiteY6" fmla="*/ 975045 h 975046"/>
                <a:gd name="connsiteX0" fmla="*/ 0 w 485541"/>
                <a:gd name="connsiteY0" fmla="*/ 975046 h 975046"/>
                <a:gd name="connsiteX1" fmla="*/ 142875 w 485541"/>
                <a:gd name="connsiteY1" fmla="*/ 3495 h 975046"/>
                <a:gd name="connsiteX2" fmla="*/ 323851 w 485541"/>
                <a:gd name="connsiteY2" fmla="*/ 415452 h 975046"/>
                <a:gd name="connsiteX3" fmla="*/ 235744 w 485541"/>
                <a:gd name="connsiteY3" fmla="*/ 789308 h 975046"/>
                <a:gd name="connsiteX4" fmla="*/ 154782 w 485541"/>
                <a:gd name="connsiteY4" fmla="*/ 416245 h 975046"/>
                <a:gd name="connsiteX5" fmla="*/ 350045 w 485541"/>
                <a:gd name="connsiteY5" fmla="*/ 1115 h 975046"/>
                <a:gd name="connsiteX6" fmla="*/ 483394 w 485541"/>
                <a:gd name="connsiteY6" fmla="*/ 975045 h 975046"/>
                <a:gd name="connsiteX0" fmla="*/ 0 w 486442"/>
                <a:gd name="connsiteY0" fmla="*/ 975046 h 975046"/>
                <a:gd name="connsiteX1" fmla="*/ 142875 w 486442"/>
                <a:gd name="connsiteY1" fmla="*/ 3495 h 975046"/>
                <a:gd name="connsiteX2" fmla="*/ 323851 w 486442"/>
                <a:gd name="connsiteY2" fmla="*/ 415452 h 975046"/>
                <a:gd name="connsiteX3" fmla="*/ 235744 w 486442"/>
                <a:gd name="connsiteY3" fmla="*/ 789308 h 975046"/>
                <a:gd name="connsiteX4" fmla="*/ 154782 w 486442"/>
                <a:gd name="connsiteY4" fmla="*/ 416245 h 975046"/>
                <a:gd name="connsiteX5" fmla="*/ 350045 w 486442"/>
                <a:gd name="connsiteY5" fmla="*/ 1115 h 975046"/>
                <a:gd name="connsiteX6" fmla="*/ 483394 w 486442"/>
                <a:gd name="connsiteY6" fmla="*/ 975045 h 975046"/>
                <a:gd name="connsiteX0" fmla="*/ 296 w 486738"/>
                <a:gd name="connsiteY0" fmla="*/ 975046 h 975046"/>
                <a:gd name="connsiteX1" fmla="*/ 143171 w 486738"/>
                <a:gd name="connsiteY1" fmla="*/ 3495 h 975046"/>
                <a:gd name="connsiteX2" fmla="*/ 324147 w 486738"/>
                <a:gd name="connsiteY2" fmla="*/ 415452 h 975046"/>
                <a:gd name="connsiteX3" fmla="*/ 236040 w 486738"/>
                <a:gd name="connsiteY3" fmla="*/ 789308 h 975046"/>
                <a:gd name="connsiteX4" fmla="*/ 155078 w 486738"/>
                <a:gd name="connsiteY4" fmla="*/ 416245 h 975046"/>
                <a:gd name="connsiteX5" fmla="*/ 350341 w 486738"/>
                <a:gd name="connsiteY5" fmla="*/ 1115 h 975046"/>
                <a:gd name="connsiteX6" fmla="*/ 483690 w 486738"/>
                <a:gd name="connsiteY6" fmla="*/ 975045 h 97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38" h="975046">
                  <a:moveTo>
                    <a:pt x="296" y="975046"/>
                  </a:moveTo>
                  <a:cubicBezTo>
                    <a:pt x="-2878" y="569438"/>
                    <a:pt x="17759" y="18179"/>
                    <a:pt x="143171" y="3495"/>
                  </a:cubicBezTo>
                  <a:cubicBezTo>
                    <a:pt x="268583" y="-11189"/>
                    <a:pt x="322957" y="272577"/>
                    <a:pt x="324147" y="415452"/>
                  </a:cubicBezTo>
                  <a:cubicBezTo>
                    <a:pt x="325337" y="558327"/>
                    <a:pt x="297555" y="789175"/>
                    <a:pt x="236040" y="789308"/>
                  </a:cubicBezTo>
                  <a:cubicBezTo>
                    <a:pt x="174525" y="789441"/>
                    <a:pt x="150315" y="552372"/>
                    <a:pt x="155078" y="416245"/>
                  </a:cubicBezTo>
                  <a:cubicBezTo>
                    <a:pt x="159841" y="280118"/>
                    <a:pt x="207465" y="-20581"/>
                    <a:pt x="350341" y="1115"/>
                  </a:cubicBezTo>
                  <a:cubicBezTo>
                    <a:pt x="493217" y="22811"/>
                    <a:pt x="492025" y="566263"/>
                    <a:pt x="483690" y="97504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9" name="连接符: 肘形 8">
              <a:extLst>
                <a:ext uri="{FF2B5EF4-FFF2-40B4-BE49-F238E27FC236}">
                  <a16:creationId xmlns:a16="http://schemas.microsoft.com/office/drawing/2014/main" id="{3EE5ED1C-87EE-4358-9BD3-2DA445181E66}"/>
                </a:ext>
              </a:extLst>
            </p:cNvPr>
            <p:cNvCxnSpPr>
              <a:cxnSpLocks/>
            </p:cNvCxnSpPr>
            <p:nvPr/>
          </p:nvCxnSpPr>
          <p:spPr>
            <a:xfrm rot="5400000">
              <a:off x="3333117" y="1630687"/>
              <a:ext cx="313078" cy="188545"/>
            </a:xfrm>
            <a:prstGeom prst="bentConnector2">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0" name="连接符: 肘形 9">
              <a:extLst>
                <a:ext uri="{FF2B5EF4-FFF2-40B4-BE49-F238E27FC236}">
                  <a16:creationId xmlns:a16="http://schemas.microsoft.com/office/drawing/2014/main" id="{E47D25DA-BEF8-4426-B590-68449F19DE63}"/>
                </a:ext>
              </a:extLst>
            </p:cNvPr>
            <p:cNvCxnSpPr>
              <a:cxnSpLocks/>
            </p:cNvCxnSpPr>
            <p:nvPr/>
          </p:nvCxnSpPr>
          <p:spPr>
            <a:xfrm rot="16200000" flipH="1">
              <a:off x="3027540" y="1641115"/>
              <a:ext cx="313079" cy="167685"/>
            </a:xfrm>
            <a:prstGeom prst="bentConnector2">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30E9AB06-304A-4DB6-8DA3-634E97E78437}"/>
                </a:ext>
              </a:extLst>
            </p:cNvPr>
            <p:cNvCxnSpPr/>
            <p:nvPr/>
          </p:nvCxnSpPr>
          <p:spPr>
            <a:xfrm flipV="1">
              <a:off x="3197087" y="1718876"/>
              <a:ext cx="304800" cy="325243"/>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2" name="Group 4">
              <a:extLst>
                <a:ext uri="{FF2B5EF4-FFF2-40B4-BE49-F238E27FC236}">
                  <a16:creationId xmlns:a16="http://schemas.microsoft.com/office/drawing/2014/main" id="{9B18F327-C384-4E48-AFAB-1B98A6D9EC60}"/>
                </a:ext>
              </a:extLst>
            </p:cNvPr>
            <p:cNvGrpSpPr/>
            <p:nvPr/>
          </p:nvGrpSpPr>
          <p:grpSpPr>
            <a:xfrm rot="16200000">
              <a:off x="3196295" y="1817764"/>
              <a:ext cx="270715" cy="127467"/>
              <a:chOff x="3533775" y="3238500"/>
              <a:chExt cx="781050" cy="323850"/>
            </a:xfrm>
          </p:grpSpPr>
          <p:cxnSp>
            <p:nvCxnSpPr>
              <p:cNvPr id="13" name="Straight Connector 5">
                <a:extLst>
                  <a:ext uri="{FF2B5EF4-FFF2-40B4-BE49-F238E27FC236}">
                    <a16:creationId xmlns:a16="http://schemas.microsoft.com/office/drawing/2014/main" id="{ADB26A1B-9E72-4490-861C-FC91917EA1AE}"/>
                  </a:ext>
                </a:extLst>
              </p:cNvPr>
              <p:cNvCxnSpPr>
                <a:cxnSpLocks/>
              </p:cNvCxnSpPr>
              <p:nvPr/>
            </p:nvCxnSpPr>
            <p:spPr>
              <a:xfrm>
                <a:off x="3533775" y="3238500"/>
                <a:ext cx="78105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6">
                <a:extLst>
                  <a:ext uri="{FF2B5EF4-FFF2-40B4-BE49-F238E27FC236}">
                    <a16:creationId xmlns:a16="http://schemas.microsoft.com/office/drawing/2014/main" id="{B332B7E5-761A-4E95-AA40-3370E5372872}"/>
                  </a:ext>
                </a:extLst>
              </p:cNvPr>
              <p:cNvCxnSpPr>
                <a:cxnSpLocks/>
              </p:cNvCxnSpPr>
              <p:nvPr/>
            </p:nvCxnSpPr>
            <p:spPr>
              <a:xfrm>
                <a:off x="3533775" y="3562350"/>
                <a:ext cx="78105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15" name="组合 14">
            <a:extLst>
              <a:ext uri="{FF2B5EF4-FFF2-40B4-BE49-F238E27FC236}">
                <a16:creationId xmlns:a16="http://schemas.microsoft.com/office/drawing/2014/main" id="{31FC555C-8047-462C-95F0-76D801BAD561}"/>
              </a:ext>
            </a:extLst>
          </p:cNvPr>
          <p:cNvGrpSpPr/>
          <p:nvPr/>
        </p:nvGrpSpPr>
        <p:grpSpPr>
          <a:xfrm>
            <a:off x="9231412" y="3022635"/>
            <a:ext cx="486738" cy="949187"/>
            <a:chOff x="3100237" y="791025"/>
            <a:chExt cx="486738" cy="1253094"/>
          </a:xfrm>
        </p:grpSpPr>
        <p:sp>
          <p:nvSpPr>
            <p:cNvPr id="16" name="任意多边形: 形状 15">
              <a:extLst>
                <a:ext uri="{FF2B5EF4-FFF2-40B4-BE49-F238E27FC236}">
                  <a16:creationId xmlns:a16="http://schemas.microsoft.com/office/drawing/2014/main" id="{5E4600B7-FAA1-441A-A2A5-7A66101CA783}"/>
                </a:ext>
              </a:extLst>
            </p:cNvPr>
            <p:cNvSpPr/>
            <p:nvPr/>
          </p:nvSpPr>
          <p:spPr>
            <a:xfrm>
              <a:off x="3100237" y="791025"/>
              <a:ext cx="486738" cy="975046"/>
            </a:xfrm>
            <a:custGeom>
              <a:avLst/>
              <a:gdLst>
                <a:gd name="connsiteX0" fmla="*/ 0 w 486632"/>
                <a:gd name="connsiteY0" fmla="*/ 967514 h 1050343"/>
                <a:gd name="connsiteX1" fmla="*/ 185737 w 486632"/>
                <a:gd name="connsiteY1" fmla="*/ 726 h 1050343"/>
                <a:gd name="connsiteX2" fmla="*/ 352425 w 486632"/>
                <a:gd name="connsiteY2" fmla="*/ 805589 h 1050343"/>
                <a:gd name="connsiteX3" fmla="*/ 171450 w 486632"/>
                <a:gd name="connsiteY3" fmla="*/ 591276 h 1050343"/>
                <a:gd name="connsiteX4" fmla="*/ 404812 w 486632"/>
                <a:gd name="connsiteY4" fmla="*/ 15014 h 1050343"/>
                <a:gd name="connsiteX5" fmla="*/ 485775 w 486632"/>
                <a:gd name="connsiteY5" fmla="*/ 981801 h 1050343"/>
                <a:gd name="connsiteX6" fmla="*/ 447675 w 486632"/>
                <a:gd name="connsiteY6" fmla="*/ 981801 h 1050343"/>
                <a:gd name="connsiteX0" fmla="*/ 0 w 492247"/>
                <a:gd name="connsiteY0" fmla="*/ 967514 h 1085273"/>
                <a:gd name="connsiteX1" fmla="*/ 185737 w 492247"/>
                <a:gd name="connsiteY1" fmla="*/ 726 h 1085273"/>
                <a:gd name="connsiteX2" fmla="*/ 352425 w 492247"/>
                <a:gd name="connsiteY2" fmla="*/ 805589 h 1085273"/>
                <a:gd name="connsiteX3" fmla="*/ 171450 w 492247"/>
                <a:gd name="connsiteY3" fmla="*/ 591276 h 1085273"/>
                <a:gd name="connsiteX4" fmla="*/ 404812 w 492247"/>
                <a:gd name="connsiteY4" fmla="*/ 15014 h 1085273"/>
                <a:gd name="connsiteX5" fmla="*/ 485775 w 492247"/>
                <a:gd name="connsiteY5" fmla="*/ 981801 h 1085273"/>
                <a:gd name="connsiteX6" fmla="*/ 483394 w 492247"/>
                <a:gd name="connsiteY6" fmla="*/ 1067526 h 1085273"/>
                <a:gd name="connsiteX0" fmla="*/ 0 w 485775"/>
                <a:gd name="connsiteY0" fmla="*/ 967514 h 981801"/>
                <a:gd name="connsiteX1" fmla="*/ 185737 w 485775"/>
                <a:gd name="connsiteY1" fmla="*/ 726 h 981801"/>
                <a:gd name="connsiteX2" fmla="*/ 352425 w 485775"/>
                <a:gd name="connsiteY2" fmla="*/ 805589 h 981801"/>
                <a:gd name="connsiteX3" fmla="*/ 171450 w 485775"/>
                <a:gd name="connsiteY3" fmla="*/ 591276 h 981801"/>
                <a:gd name="connsiteX4" fmla="*/ 404812 w 485775"/>
                <a:gd name="connsiteY4" fmla="*/ 15014 h 981801"/>
                <a:gd name="connsiteX5" fmla="*/ 485775 w 485775"/>
                <a:gd name="connsiteY5" fmla="*/ 981801 h 981801"/>
                <a:gd name="connsiteX0" fmla="*/ 0 w 485775"/>
                <a:gd name="connsiteY0" fmla="*/ 967514 h 981801"/>
                <a:gd name="connsiteX1" fmla="*/ 111918 w 485775"/>
                <a:gd name="connsiteY1" fmla="*/ 726 h 981801"/>
                <a:gd name="connsiteX2" fmla="*/ 352425 w 485775"/>
                <a:gd name="connsiteY2" fmla="*/ 805589 h 981801"/>
                <a:gd name="connsiteX3" fmla="*/ 171450 w 485775"/>
                <a:gd name="connsiteY3" fmla="*/ 591276 h 981801"/>
                <a:gd name="connsiteX4" fmla="*/ 404812 w 485775"/>
                <a:gd name="connsiteY4" fmla="*/ 15014 h 981801"/>
                <a:gd name="connsiteX5" fmla="*/ 485775 w 485775"/>
                <a:gd name="connsiteY5" fmla="*/ 981801 h 981801"/>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7765 h 982052"/>
                <a:gd name="connsiteX1" fmla="*/ 111918 w 485775"/>
                <a:gd name="connsiteY1" fmla="*/ 977 h 982052"/>
                <a:gd name="connsiteX2" fmla="*/ 304800 w 485775"/>
                <a:gd name="connsiteY2" fmla="*/ 782027 h 982052"/>
                <a:gd name="connsiteX3" fmla="*/ 171450 w 485775"/>
                <a:gd name="connsiteY3" fmla="*/ 591527 h 982052"/>
                <a:gd name="connsiteX4" fmla="*/ 404812 w 485775"/>
                <a:gd name="connsiteY4" fmla="*/ 15265 h 982052"/>
                <a:gd name="connsiteX5" fmla="*/ 485775 w 485775"/>
                <a:gd name="connsiteY5" fmla="*/ 982052 h 982052"/>
                <a:gd name="connsiteX0" fmla="*/ 0 w 485775"/>
                <a:gd name="connsiteY0" fmla="*/ 967795 h 982082"/>
                <a:gd name="connsiteX1" fmla="*/ 111918 w 485775"/>
                <a:gd name="connsiteY1" fmla="*/ 1007 h 982082"/>
                <a:gd name="connsiteX2" fmla="*/ 304800 w 485775"/>
                <a:gd name="connsiteY2" fmla="*/ 782057 h 982082"/>
                <a:gd name="connsiteX3" fmla="*/ 169069 w 485775"/>
                <a:gd name="connsiteY3" fmla="*/ 722526 h 982082"/>
                <a:gd name="connsiteX4" fmla="*/ 404812 w 485775"/>
                <a:gd name="connsiteY4" fmla="*/ 15295 h 982082"/>
                <a:gd name="connsiteX5" fmla="*/ 485775 w 485775"/>
                <a:gd name="connsiteY5" fmla="*/ 982082 h 982082"/>
                <a:gd name="connsiteX0" fmla="*/ 0 w 485775"/>
                <a:gd name="connsiteY0" fmla="*/ 985998 h 1000285"/>
                <a:gd name="connsiteX1" fmla="*/ 111918 w 485775"/>
                <a:gd name="connsiteY1" fmla="*/ 19210 h 1000285"/>
                <a:gd name="connsiteX2" fmla="*/ 211932 w 485775"/>
                <a:gd name="connsiteY2" fmla="*/ 371635 h 1000285"/>
                <a:gd name="connsiteX3" fmla="*/ 169069 w 485775"/>
                <a:gd name="connsiteY3" fmla="*/ 740729 h 1000285"/>
                <a:gd name="connsiteX4" fmla="*/ 404812 w 485775"/>
                <a:gd name="connsiteY4" fmla="*/ 33498 h 1000285"/>
                <a:gd name="connsiteX5" fmla="*/ 485775 w 485775"/>
                <a:gd name="connsiteY5" fmla="*/ 1000285 h 1000285"/>
                <a:gd name="connsiteX0" fmla="*/ 0 w 485775"/>
                <a:gd name="connsiteY0" fmla="*/ 999189 h 1013476"/>
                <a:gd name="connsiteX1" fmla="*/ 111918 w 485775"/>
                <a:gd name="connsiteY1" fmla="*/ 32401 h 1013476"/>
                <a:gd name="connsiteX2" fmla="*/ 211932 w 485775"/>
                <a:gd name="connsiteY2" fmla="*/ 384826 h 1013476"/>
                <a:gd name="connsiteX3" fmla="*/ 169069 w 485775"/>
                <a:gd name="connsiteY3" fmla="*/ 753920 h 1013476"/>
                <a:gd name="connsiteX4" fmla="*/ 404812 w 485775"/>
                <a:gd name="connsiteY4" fmla="*/ 46689 h 1013476"/>
                <a:gd name="connsiteX5" fmla="*/ 485775 w 485775"/>
                <a:gd name="connsiteY5" fmla="*/ 1013476 h 1013476"/>
                <a:gd name="connsiteX0" fmla="*/ 0 w 485775"/>
                <a:gd name="connsiteY0" fmla="*/ 966873 h 981160"/>
                <a:gd name="connsiteX1" fmla="*/ 111918 w 485775"/>
                <a:gd name="connsiteY1" fmla="*/ 85 h 981160"/>
                <a:gd name="connsiteX2" fmla="*/ 211932 w 485775"/>
                <a:gd name="connsiteY2" fmla="*/ 352510 h 981160"/>
                <a:gd name="connsiteX3" fmla="*/ 169069 w 485775"/>
                <a:gd name="connsiteY3" fmla="*/ 721604 h 981160"/>
                <a:gd name="connsiteX4" fmla="*/ 404812 w 485775"/>
                <a:gd name="connsiteY4" fmla="*/ 14373 h 981160"/>
                <a:gd name="connsiteX5" fmla="*/ 485775 w 485775"/>
                <a:gd name="connsiteY5" fmla="*/ 981160 h 981160"/>
                <a:gd name="connsiteX0" fmla="*/ 0 w 485775"/>
                <a:gd name="connsiteY0" fmla="*/ 973753 h 988040"/>
                <a:gd name="connsiteX1" fmla="*/ 111918 w 485775"/>
                <a:gd name="connsiteY1" fmla="*/ 6965 h 988040"/>
                <a:gd name="connsiteX2" fmla="*/ 200026 w 485775"/>
                <a:gd name="connsiteY2" fmla="*/ 607040 h 988040"/>
                <a:gd name="connsiteX3" fmla="*/ 169069 w 485775"/>
                <a:gd name="connsiteY3" fmla="*/ 728484 h 988040"/>
                <a:gd name="connsiteX4" fmla="*/ 404812 w 485775"/>
                <a:gd name="connsiteY4" fmla="*/ 21253 h 988040"/>
                <a:gd name="connsiteX5" fmla="*/ 485775 w 485775"/>
                <a:gd name="connsiteY5" fmla="*/ 988040 h 988040"/>
                <a:gd name="connsiteX0" fmla="*/ 0 w 485775"/>
                <a:gd name="connsiteY0" fmla="*/ 966802 h 981089"/>
                <a:gd name="connsiteX1" fmla="*/ 111918 w 485775"/>
                <a:gd name="connsiteY1" fmla="*/ 14 h 981089"/>
                <a:gd name="connsiteX2" fmla="*/ 200026 w 485775"/>
                <a:gd name="connsiteY2" fmla="*/ 600089 h 981089"/>
                <a:gd name="connsiteX3" fmla="*/ 169069 w 485775"/>
                <a:gd name="connsiteY3" fmla="*/ 721533 h 981089"/>
                <a:gd name="connsiteX4" fmla="*/ 404812 w 485775"/>
                <a:gd name="connsiteY4" fmla="*/ 14302 h 981089"/>
                <a:gd name="connsiteX5" fmla="*/ 485775 w 485775"/>
                <a:gd name="connsiteY5" fmla="*/ 981089 h 981089"/>
                <a:gd name="connsiteX0" fmla="*/ 0 w 485775"/>
                <a:gd name="connsiteY0" fmla="*/ 975429 h 989716"/>
                <a:gd name="connsiteX1" fmla="*/ 111918 w 485775"/>
                <a:gd name="connsiteY1" fmla="*/ 8641 h 989716"/>
                <a:gd name="connsiteX2" fmla="*/ 292894 w 485775"/>
                <a:gd name="connsiteY2" fmla="*/ 577760 h 989716"/>
                <a:gd name="connsiteX3" fmla="*/ 169069 w 485775"/>
                <a:gd name="connsiteY3" fmla="*/ 730160 h 989716"/>
                <a:gd name="connsiteX4" fmla="*/ 404812 w 485775"/>
                <a:gd name="connsiteY4" fmla="*/ 22929 h 989716"/>
                <a:gd name="connsiteX5" fmla="*/ 485775 w 485775"/>
                <a:gd name="connsiteY5" fmla="*/ 989716 h 989716"/>
                <a:gd name="connsiteX0" fmla="*/ 0 w 485775"/>
                <a:gd name="connsiteY0" fmla="*/ 973263 h 987550"/>
                <a:gd name="connsiteX1" fmla="*/ 111918 w 485775"/>
                <a:gd name="connsiteY1" fmla="*/ 6475 h 987550"/>
                <a:gd name="connsiteX2" fmla="*/ 292894 w 485775"/>
                <a:gd name="connsiteY2" fmla="*/ 575594 h 987550"/>
                <a:gd name="connsiteX3" fmla="*/ 169069 w 485775"/>
                <a:gd name="connsiteY3" fmla="*/ 727994 h 987550"/>
                <a:gd name="connsiteX4" fmla="*/ 404812 w 485775"/>
                <a:gd name="connsiteY4" fmla="*/ 20763 h 987550"/>
                <a:gd name="connsiteX5" fmla="*/ 485775 w 485775"/>
                <a:gd name="connsiteY5" fmla="*/ 987550 h 987550"/>
                <a:gd name="connsiteX0" fmla="*/ 0 w 485775"/>
                <a:gd name="connsiteY0" fmla="*/ 972406 h 986693"/>
                <a:gd name="connsiteX1" fmla="*/ 111918 w 485775"/>
                <a:gd name="connsiteY1" fmla="*/ 5618 h 986693"/>
                <a:gd name="connsiteX2" fmla="*/ 292894 w 485775"/>
                <a:gd name="connsiteY2" fmla="*/ 574737 h 986693"/>
                <a:gd name="connsiteX3" fmla="*/ 209551 w 485775"/>
                <a:gd name="connsiteY3" fmla="*/ 577118 h 986693"/>
                <a:gd name="connsiteX4" fmla="*/ 404812 w 485775"/>
                <a:gd name="connsiteY4" fmla="*/ 19906 h 986693"/>
                <a:gd name="connsiteX5" fmla="*/ 485775 w 485775"/>
                <a:gd name="connsiteY5" fmla="*/ 986693 h 986693"/>
                <a:gd name="connsiteX0" fmla="*/ 0 w 485775"/>
                <a:gd name="connsiteY0" fmla="*/ 962958 h 977245"/>
                <a:gd name="connsiteX1" fmla="*/ 145256 w 485775"/>
                <a:gd name="connsiteY1" fmla="*/ 5695 h 977245"/>
                <a:gd name="connsiteX2" fmla="*/ 292894 w 485775"/>
                <a:gd name="connsiteY2" fmla="*/ 565289 h 977245"/>
                <a:gd name="connsiteX3" fmla="*/ 209551 w 485775"/>
                <a:gd name="connsiteY3" fmla="*/ 567670 h 977245"/>
                <a:gd name="connsiteX4" fmla="*/ 404812 w 485775"/>
                <a:gd name="connsiteY4" fmla="*/ 10458 h 977245"/>
                <a:gd name="connsiteX5" fmla="*/ 485775 w 485775"/>
                <a:gd name="connsiteY5" fmla="*/ 977245 h 977245"/>
                <a:gd name="connsiteX0" fmla="*/ 0 w 485775"/>
                <a:gd name="connsiteY0" fmla="*/ 962958 h 977245"/>
                <a:gd name="connsiteX1" fmla="*/ 145256 w 485775"/>
                <a:gd name="connsiteY1" fmla="*/ 5695 h 977245"/>
                <a:gd name="connsiteX2" fmla="*/ 292894 w 485775"/>
                <a:gd name="connsiteY2" fmla="*/ 565289 h 977245"/>
                <a:gd name="connsiteX3" fmla="*/ 209551 w 485775"/>
                <a:gd name="connsiteY3" fmla="*/ 567670 h 977245"/>
                <a:gd name="connsiteX4" fmla="*/ 350044 w 485775"/>
                <a:gd name="connsiteY4" fmla="*/ 15221 h 977245"/>
                <a:gd name="connsiteX5" fmla="*/ 485775 w 485775"/>
                <a:gd name="connsiteY5" fmla="*/ 977245 h 977245"/>
                <a:gd name="connsiteX0" fmla="*/ 0 w 485775"/>
                <a:gd name="connsiteY0" fmla="*/ 963134 h 977421"/>
                <a:gd name="connsiteX1" fmla="*/ 145256 w 485775"/>
                <a:gd name="connsiteY1" fmla="*/ 5871 h 977421"/>
                <a:gd name="connsiteX2" fmla="*/ 292894 w 485775"/>
                <a:gd name="connsiteY2" fmla="*/ 565465 h 977421"/>
                <a:gd name="connsiteX3" fmla="*/ 152401 w 485775"/>
                <a:gd name="connsiteY3" fmla="*/ 675002 h 977421"/>
                <a:gd name="connsiteX4" fmla="*/ 350044 w 485775"/>
                <a:gd name="connsiteY4" fmla="*/ 15397 h 977421"/>
                <a:gd name="connsiteX5" fmla="*/ 485775 w 485775"/>
                <a:gd name="connsiteY5" fmla="*/ 977421 h 977421"/>
                <a:gd name="connsiteX0" fmla="*/ 0 w 485775"/>
                <a:gd name="connsiteY0" fmla="*/ 959436 h 973723"/>
                <a:gd name="connsiteX1" fmla="*/ 145256 w 485775"/>
                <a:gd name="connsiteY1" fmla="*/ 2173 h 973723"/>
                <a:gd name="connsiteX2" fmla="*/ 302419 w 485775"/>
                <a:gd name="connsiteY2" fmla="*/ 697498 h 973723"/>
                <a:gd name="connsiteX3" fmla="*/ 152401 w 485775"/>
                <a:gd name="connsiteY3" fmla="*/ 671304 h 973723"/>
                <a:gd name="connsiteX4" fmla="*/ 350044 w 485775"/>
                <a:gd name="connsiteY4" fmla="*/ 11699 h 973723"/>
                <a:gd name="connsiteX5" fmla="*/ 485775 w 485775"/>
                <a:gd name="connsiteY5" fmla="*/ 973723 h 973723"/>
                <a:gd name="connsiteX0" fmla="*/ 0 w 485775"/>
                <a:gd name="connsiteY0" fmla="*/ 960000 h 974287"/>
                <a:gd name="connsiteX1" fmla="*/ 145256 w 485775"/>
                <a:gd name="connsiteY1" fmla="*/ 2737 h 974287"/>
                <a:gd name="connsiteX2" fmla="*/ 302419 w 485775"/>
                <a:gd name="connsiteY2" fmla="*/ 698062 h 974287"/>
                <a:gd name="connsiteX3" fmla="*/ 152401 w 485775"/>
                <a:gd name="connsiteY3" fmla="*/ 671868 h 974287"/>
                <a:gd name="connsiteX4" fmla="*/ 350044 w 485775"/>
                <a:gd name="connsiteY4" fmla="*/ 12263 h 974287"/>
                <a:gd name="connsiteX5" fmla="*/ 485775 w 485775"/>
                <a:gd name="connsiteY5" fmla="*/ 974287 h 974287"/>
                <a:gd name="connsiteX0" fmla="*/ 0 w 485775"/>
                <a:gd name="connsiteY0" fmla="*/ 960000 h 974287"/>
                <a:gd name="connsiteX1" fmla="*/ 145256 w 485775"/>
                <a:gd name="connsiteY1" fmla="*/ 2737 h 974287"/>
                <a:gd name="connsiteX2" fmla="*/ 302419 w 485775"/>
                <a:gd name="connsiteY2" fmla="*/ 698062 h 974287"/>
                <a:gd name="connsiteX3" fmla="*/ 152401 w 485775"/>
                <a:gd name="connsiteY3" fmla="*/ 671868 h 974287"/>
                <a:gd name="connsiteX4" fmla="*/ 350044 w 485775"/>
                <a:gd name="connsiteY4" fmla="*/ 12263 h 974287"/>
                <a:gd name="connsiteX5" fmla="*/ 485775 w 485775"/>
                <a:gd name="connsiteY5" fmla="*/ 974287 h 974287"/>
                <a:gd name="connsiteX0" fmla="*/ 0 w 485775"/>
                <a:gd name="connsiteY0" fmla="*/ 957265 h 971552"/>
                <a:gd name="connsiteX1" fmla="*/ 145256 w 485775"/>
                <a:gd name="connsiteY1" fmla="*/ 2 h 971552"/>
                <a:gd name="connsiteX2" fmla="*/ 302419 w 485775"/>
                <a:gd name="connsiteY2" fmla="*/ 695327 h 971552"/>
                <a:gd name="connsiteX3" fmla="*/ 152401 w 485775"/>
                <a:gd name="connsiteY3" fmla="*/ 669133 h 971552"/>
                <a:gd name="connsiteX4" fmla="*/ 350044 w 485775"/>
                <a:gd name="connsiteY4" fmla="*/ 9528 h 971552"/>
                <a:gd name="connsiteX5" fmla="*/ 485775 w 485775"/>
                <a:gd name="connsiteY5" fmla="*/ 971552 h 971552"/>
                <a:gd name="connsiteX0" fmla="*/ 0 w 485775"/>
                <a:gd name="connsiteY0" fmla="*/ 957265 h 971552"/>
                <a:gd name="connsiteX1" fmla="*/ 145256 w 485775"/>
                <a:gd name="connsiteY1" fmla="*/ 2 h 971552"/>
                <a:gd name="connsiteX2" fmla="*/ 302419 w 485775"/>
                <a:gd name="connsiteY2" fmla="*/ 695327 h 971552"/>
                <a:gd name="connsiteX3" fmla="*/ 152401 w 485775"/>
                <a:gd name="connsiteY3" fmla="*/ 669133 h 971552"/>
                <a:gd name="connsiteX4" fmla="*/ 350044 w 485775"/>
                <a:gd name="connsiteY4" fmla="*/ 9528 h 971552"/>
                <a:gd name="connsiteX5" fmla="*/ 485775 w 485775"/>
                <a:gd name="connsiteY5" fmla="*/ 971552 h 97155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341 h 974628"/>
                <a:gd name="connsiteX1" fmla="*/ 145256 w 485775"/>
                <a:gd name="connsiteY1" fmla="*/ 3078 h 974628"/>
                <a:gd name="connsiteX2" fmla="*/ 314326 w 485775"/>
                <a:gd name="connsiteY2" fmla="*/ 672209 h 974628"/>
                <a:gd name="connsiteX3" fmla="*/ 152401 w 485775"/>
                <a:gd name="connsiteY3" fmla="*/ 672209 h 974628"/>
                <a:gd name="connsiteX4" fmla="*/ 350044 w 485775"/>
                <a:gd name="connsiteY4" fmla="*/ 12604 h 974628"/>
                <a:gd name="connsiteX5" fmla="*/ 485775 w 485775"/>
                <a:gd name="connsiteY5" fmla="*/ 974628 h 974628"/>
                <a:gd name="connsiteX0" fmla="*/ 0 w 485775"/>
                <a:gd name="connsiteY0" fmla="*/ 960291 h 974578"/>
                <a:gd name="connsiteX1" fmla="*/ 145256 w 485775"/>
                <a:gd name="connsiteY1" fmla="*/ 3028 h 974578"/>
                <a:gd name="connsiteX2" fmla="*/ 314326 w 485775"/>
                <a:gd name="connsiteY2" fmla="*/ 672159 h 974578"/>
                <a:gd name="connsiteX3" fmla="*/ 152401 w 485775"/>
                <a:gd name="connsiteY3" fmla="*/ 672159 h 974578"/>
                <a:gd name="connsiteX4" fmla="*/ 350044 w 485775"/>
                <a:gd name="connsiteY4" fmla="*/ 12554 h 974578"/>
                <a:gd name="connsiteX5" fmla="*/ 485775 w 485775"/>
                <a:gd name="connsiteY5" fmla="*/ 974578 h 974578"/>
                <a:gd name="connsiteX0" fmla="*/ 0 w 485775"/>
                <a:gd name="connsiteY0" fmla="*/ 960291 h 974578"/>
                <a:gd name="connsiteX1" fmla="*/ 145256 w 485775"/>
                <a:gd name="connsiteY1" fmla="*/ 3028 h 974578"/>
                <a:gd name="connsiteX2" fmla="*/ 314326 w 485775"/>
                <a:gd name="connsiteY2" fmla="*/ 672159 h 974578"/>
                <a:gd name="connsiteX3" fmla="*/ 152401 w 485775"/>
                <a:gd name="connsiteY3" fmla="*/ 672159 h 974578"/>
                <a:gd name="connsiteX4" fmla="*/ 350044 w 485775"/>
                <a:gd name="connsiteY4" fmla="*/ 12554 h 974578"/>
                <a:gd name="connsiteX5" fmla="*/ 485775 w 485775"/>
                <a:gd name="connsiteY5" fmla="*/ 974578 h 974578"/>
                <a:gd name="connsiteX0" fmla="*/ 0 w 485775"/>
                <a:gd name="connsiteY0" fmla="*/ 957263 h 971550"/>
                <a:gd name="connsiteX1" fmla="*/ 145256 w 485775"/>
                <a:gd name="connsiteY1" fmla="*/ 0 h 971550"/>
                <a:gd name="connsiteX2" fmla="*/ 314326 w 485775"/>
                <a:gd name="connsiteY2" fmla="*/ 669131 h 971550"/>
                <a:gd name="connsiteX3" fmla="*/ 152401 w 485775"/>
                <a:gd name="connsiteY3" fmla="*/ 669131 h 971550"/>
                <a:gd name="connsiteX4" fmla="*/ 350044 w 485775"/>
                <a:gd name="connsiteY4" fmla="*/ 9526 h 971550"/>
                <a:gd name="connsiteX5" fmla="*/ 485775 w 485775"/>
                <a:gd name="connsiteY5" fmla="*/ 971550 h 971550"/>
                <a:gd name="connsiteX0" fmla="*/ 0 w 485775"/>
                <a:gd name="connsiteY0" fmla="*/ 957263 h 971550"/>
                <a:gd name="connsiteX1" fmla="*/ 145256 w 485775"/>
                <a:gd name="connsiteY1" fmla="*/ 0 h 971550"/>
                <a:gd name="connsiteX2" fmla="*/ 314326 w 485775"/>
                <a:gd name="connsiteY2" fmla="*/ 669131 h 971550"/>
                <a:gd name="connsiteX3" fmla="*/ 152401 w 485775"/>
                <a:gd name="connsiteY3" fmla="*/ 669131 h 971550"/>
                <a:gd name="connsiteX4" fmla="*/ 350044 w 485775"/>
                <a:gd name="connsiteY4" fmla="*/ 9526 h 971550"/>
                <a:gd name="connsiteX5" fmla="*/ 485775 w 485775"/>
                <a:gd name="connsiteY5" fmla="*/ 971550 h 971550"/>
                <a:gd name="connsiteX0" fmla="*/ 0 w 485775"/>
                <a:gd name="connsiteY0" fmla="*/ 962024 h 976311"/>
                <a:gd name="connsiteX1" fmla="*/ 145256 w 485775"/>
                <a:gd name="connsiteY1" fmla="*/ 4761 h 976311"/>
                <a:gd name="connsiteX2" fmla="*/ 314326 w 485775"/>
                <a:gd name="connsiteY2" fmla="*/ 673892 h 976311"/>
                <a:gd name="connsiteX3" fmla="*/ 152401 w 485775"/>
                <a:gd name="connsiteY3" fmla="*/ 673892 h 976311"/>
                <a:gd name="connsiteX4" fmla="*/ 338138 w 485775"/>
                <a:gd name="connsiteY4" fmla="*/ 0 h 976311"/>
                <a:gd name="connsiteX5" fmla="*/ 485775 w 485775"/>
                <a:gd name="connsiteY5" fmla="*/ 976311 h 976311"/>
                <a:gd name="connsiteX0" fmla="*/ 0 w 485775"/>
                <a:gd name="connsiteY0" fmla="*/ 964967 h 979254"/>
                <a:gd name="connsiteX1" fmla="*/ 145256 w 485775"/>
                <a:gd name="connsiteY1" fmla="*/ 7704 h 979254"/>
                <a:gd name="connsiteX2" fmla="*/ 314326 w 485775"/>
                <a:gd name="connsiteY2" fmla="*/ 676835 h 979254"/>
                <a:gd name="connsiteX3" fmla="*/ 166688 w 485775"/>
                <a:gd name="connsiteY3" fmla="*/ 676835 h 979254"/>
                <a:gd name="connsiteX4" fmla="*/ 338138 w 485775"/>
                <a:gd name="connsiteY4" fmla="*/ 2943 h 979254"/>
                <a:gd name="connsiteX5" fmla="*/ 485775 w 485775"/>
                <a:gd name="connsiteY5" fmla="*/ 979254 h 979254"/>
                <a:gd name="connsiteX0" fmla="*/ 0 w 485775"/>
                <a:gd name="connsiteY0" fmla="*/ 965000 h 979287"/>
                <a:gd name="connsiteX1" fmla="*/ 145256 w 485775"/>
                <a:gd name="connsiteY1" fmla="*/ 7737 h 979287"/>
                <a:gd name="connsiteX2" fmla="*/ 314326 w 485775"/>
                <a:gd name="connsiteY2" fmla="*/ 676868 h 979287"/>
                <a:gd name="connsiteX3" fmla="*/ 166688 w 485775"/>
                <a:gd name="connsiteY3" fmla="*/ 676868 h 979287"/>
                <a:gd name="connsiteX4" fmla="*/ 338138 w 485775"/>
                <a:gd name="connsiteY4" fmla="*/ 2976 h 979287"/>
                <a:gd name="connsiteX5" fmla="*/ 485775 w 485775"/>
                <a:gd name="connsiteY5" fmla="*/ 979287 h 979287"/>
                <a:gd name="connsiteX0" fmla="*/ 0 w 485775"/>
                <a:gd name="connsiteY0" fmla="*/ 962060 h 976347"/>
                <a:gd name="connsiteX1" fmla="*/ 145256 w 485775"/>
                <a:gd name="connsiteY1" fmla="*/ 4797 h 976347"/>
                <a:gd name="connsiteX2" fmla="*/ 314326 w 485775"/>
                <a:gd name="connsiteY2" fmla="*/ 673928 h 976347"/>
                <a:gd name="connsiteX3" fmla="*/ 166688 w 485775"/>
                <a:gd name="connsiteY3" fmla="*/ 673928 h 976347"/>
                <a:gd name="connsiteX4" fmla="*/ 338138 w 485775"/>
                <a:gd name="connsiteY4" fmla="*/ 36 h 976347"/>
                <a:gd name="connsiteX5" fmla="*/ 485775 w 485775"/>
                <a:gd name="connsiteY5" fmla="*/ 976347 h 976347"/>
                <a:gd name="connsiteX0" fmla="*/ 0 w 485775"/>
                <a:gd name="connsiteY0" fmla="*/ 962059 h 976346"/>
                <a:gd name="connsiteX1" fmla="*/ 145256 w 485775"/>
                <a:gd name="connsiteY1" fmla="*/ 4796 h 976346"/>
                <a:gd name="connsiteX2" fmla="*/ 347664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47664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76 h 976363"/>
                <a:gd name="connsiteX1" fmla="*/ 145256 w 485775"/>
                <a:gd name="connsiteY1" fmla="*/ 4813 h 976363"/>
                <a:gd name="connsiteX2" fmla="*/ 330995 w 485775"/>
                <a:gd name="connsiteY2" fmla="*/ 669182 h 976363"/>
                <a:gd name="connsiteX3" fmla="*/ 166688 w 485775"/>
                <a:gd name="connsiteY3" fmla="*/ 673944 h 976363"/>
                <a:gd name="connsiteX4" fmla="*/ 338138 w 485775"/>
                <a:gd name="connsiteY4" fmla="*/ 52 h 976363"/>
                <a:gd name="connsiteX5" fmla="*/ 485775 w 485775"/>
                <a:gd name="connsiteY5" fmla="*/ 976363 h 976363"/>
                <a:gd name="connsiteX0" fmla="*/ 0 w 485775"/>
                <a:gd name="connsiteY0" fmla="*/ 962076 h 976363"/>
                <a:gd name="connsiteX1" fmla="*/ 145256 w 485775"/>
                <a:gd name="connsiteY1" fmla="*/ 4813 h 976363"/>
                <a:gd name="connsiteX2" fmla="*/ 330995 w 485775"/>
                <a:gd name="connsiteY2" fmla="*/ 669182 h 976363"/>
                <a:gd name="connsiteX3" fmla="*/ 233362 w 485775"/>
                <a:gd name="connsiteY3" fmla="*/ 769196 h 976363"/>
                <a:gd name="connsiteX4" fmla="*/ 166688 w 485775"/>
                <a:gd name="connsiteY4" fmla="*/ 673944 h 976363"/>
                <a:gd name="connsiteX5" fmla="*/ 338138 w 485775"/>
                <a:gd name="connsiteY5" fmla="*/ 52 h 976363"/>
                <a:gd name="connsiteX6" fmla="*/ 485775 w 485775"/>
                <a:gd name="connsiteY6" fmla="*/ 976363 h 976363"/>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62049 h 976336"/>
                <a:gd name="connsiteX1" fmla="*/ 145256 w 485775"/>
                <a:gd name="connsiteY1" fmla="*/ 4786 h 976336"/>
                <a:gd name="connsiteX2" fmla="*/ 316707 w 485775"/>
                <a:gd name="connsiteY2" fmla="*/ 492943 h 976336"/>
                <a:gd name="connsiteX3" fmla="*/ 230981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49 h 976336"/>
                <a:gd name="connsiteX1" fmla="*/ 145256 w 485775"/>
                <a:gd name="connsiteY1" fmla="*/ 4786 h 976336"/>
                <a:gd name="connsiteX2" fmla="*/ 316707 w 485775"/>
                <a:gd name="connsiteY2" fmla="*/ 492943 h 976336"/>
                <a:gd name="connsiteX3" fmla="*/ 250031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49 h 976336"/>
                <a:gd name="connsiteX1" fmla="*/ 145256 w 485775"/>
                <a:gd name="connsiteY1" fmla="*/ 4786 h 976336"/>
                <a:gd name="connsiteX2" fmla="*/ 316707 w 485775"/>
                <a:gd name="connsiteY2" fmla="*/ 492943 h 976336"/>
                <a:gd name="connsiteX3" fmla="*/ 245269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27 h 976314"/>
                <a:gd name="connsiteX1" fmla="*/ 145256 w 485775"/>
                <a:gd name="connsiteY1" fmla="*/ 4764 h 976314"/>
                <a:gd name="connsiteX2" fmla="*/ 316707 w 485775"/>
                <a:gd name="connsiteY2" fmla="*/ 492921 h 976314"/>
                <a:gd name="connsiteX3" fmla="*/ 245269 w 485775"/>
                <a:gd name="connsiteY3" fmla="*/ 785815 h 976314"/>
                <a:gd name="connsiteX4" fmla="*/ 176213 w 485775"/>
                <a:gd name="connsiteY4" fmla="*/ 492920 h 976314"/>
                <a:gd name="connsiteX5" fmla="*/ 338138 w 485775"/>
                <a:gd name="connsiteY5" fmla="*/ 3 h 976314"/>
                <a:gd name="connsiteX6" fmla="*/ 485775 w 485775"/>
                <a:gd name="connsiteY6" fmla="*/ 976314 h 976314"/>
                <a:gd name="connsiteX0" fmla="*/ 0 w 485775"/>
                <a:gd name="connsiteY0" fmla="*/ 962424 h 976711"/>
                <a:gd name="connsiteX1" fmla="*/ 145256 w 485775"/>
                <a:gd name="connsiteY1" fmla="*/ 5161 h 976711"/>
                <a:gd name="connsiteX2" fmla="*/ 326232 w 485775"/>
                <a:gd name="connsiteY2" fmla="*/ 417118 h 976711"/>
                <a:gd name="connsiteX3" fmla="*/ 245269 w 485775"/>
                <a:gd name="connsiteY3" fmla="*/ 786212 h 976711"/>
                <a:gd name="connsiteX4" fmla="*/ 176213 w 485775"/>
                <a:gd name="connsiteY4" fmla="*/ 493317 h 976711"/>
                <a:gd name="connsiteX5" fmla="*/ 338138 w 485775"/>
                <a:gd name="connsiteY5" fmla="*/ 400 h 976711"/>
                <a:gd name="connsiteX6" fmla="*/ 485775 w 485775"/>
                <a:gd name="connsiteY6" fmla="*/ 976711 h 976711"/>
                <a:gd name="connsiteX0" fmla="*/ 0 w 485775"/>
                <a:gd name="connsiteY0" fmla="*/ 962840 h 977127"/>
                <a:gd name="connsiteX1" fmla="*/ 145256 w 485775"/>
                <a:gd name="connsiteY1" fmla="*/ 5577 h 977127"/>
                <a:gd name="connsiteX2" fmla="*/ 326232 w 485775"/>
                <a:gd name="connsiteY2" fmla="*/ 417534 h 977127"/>
                <a:gd name="connsiteX3" fmla="*/ 245269 w 485775"/>
                <a:gd name="connsiteY3" fmla="*/ 786628 h 977127"/>
                <a:gd name="connsiteX4" fmla="*/ 176213 w 485775"/>
                <a:gd name="connsiteY4" fmla="*/ 493733 h 977127"/>
                <a:gd name="connsiteX5" fmla="*/ 338138 w 485775"/>
                <a:gd name="connsiteY5" fmla="*/ 816 h 977127"/>
                <a:gd name="connsiteX6" fmla="*/ 485775 w 485775"/>
                <a:gd name="connsiteY6" fmla="*/ 977127 h 977127"/>
                <a:gd name="connsiteX0" fmla="*/ 0 w 485775"/>
                <a:gd name="connsiteY0" fmla="*/ 962840 h 977127"/>
                <a:gd name="connsiteX1" fmla="*/ 145256 w 485775"/>
                <a:gd name="connsiteY1" fmla="*/ 5577 h 977127"/>
                <a:gd name="connsiteX2" fmla="*/ 326232 w 485775"/>
                <a:gd name="connsiteY2" fmla="*/ 417534 h 977127"/>
                <a:gd name="connsiteX3" fmla="*/ 245269 w 485775"/>
                <a:gd name="connsiteY3" fmla="*/ 786628 h 977127"/>
                <a:gd name="connsiteX4" fmla="*/ 176213 w 485775"/>
                <a:gd name="connsiteY4" fmla="*/ 493733 h 977127"/>
                <a:gd name="connsiteX5" fmla="*/ 338138 w 485775"/>
                <a:gd name="connsiteY5" fmla="*/ 816 h 977127"/>
                <a:gd name="connsiteX6" fmla="*/ 485775 w 485775"/>
                <a:gd name="connsiteY6" fmla="*/ 977127 h 977127"/>
                <a:gd name="connsiteX0" fmla="*/ 0 w 485775"/>
                <a:gd name="connsiteY0" fmla="*/ 976582 h 990869"/>
                <a:gd name="connsiteX1" fmla="*/ 145256 w 485775"/>
                <a:gd name="connsiteY1" fmla="*/ 19319 h 990869"/>
                <a:gd name="connsiteX2" fmla="*/ 326232 w 485775"/>
                <a:gd name="connsiteY2" fmla="*/ 431276 h 990869"/>
                <a:gd name="connsiteX3" fmla="*/ 245269 w 485775"/>
                <a:gd name="connsiteY3" fmla="*/ 800370 h 990869"/>
                <a:gd name="connsiteX4" fmla="*/ 173038 w 485775"/>
                <a:gd name="connsiteY4" fmla="*/ 450325 h 990869"/>
                <a:gd name="connsiteX5" fmla="*/ 338138 w 485775"/>
                <a:gd name="connsiteY5" fmla="*/ 14558 h 990869"/>
                <a:gd name="connsiteX6" fmla="*/ 485775 w 485775"/>
                <a:gd name="connsiteY6" fmla="*/ 990869 h 990869"/>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5108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8405 h 992692"/>
                <a:gd name="connsiteX1" fmla="*/ 145256 w 485775"/>
                <a:gd name="connsiteY1" fmla="*/ 21142 h 992692"/>
                <a:gd name="connsiteX2" fmla="*/ 326232 w 485775"/>
                <a:gd name="connsiteY2" fmla="*/ 433099 h 992692"/>
                <a:gd name="connsiteX3" fmla="*/ 245269 w 485775"/>
                <a:gd name="connsiteY3" fmla="*/ 802193 h 992692"/>
                <a:gd name="connsiteX4" fmla="*/ 176213 w 485775"/>
                <a:gd name="connsiteY4" fmla="*/ 429923 h 992692"/>
                <a:gd name="connsiteX5" fmla="*/ 338138 w 485775"/>
                <a:gd name="connsiteY5" fmla="*/ 16381 h 992692"/>
                <a:gd name="connsiteX6" fmla="*/ 485775 w 485775"/>
                <a:gd name="connsiteY6" fmla="*/ 992692 h 992692"/>
                <a:gd name="connsiteX0" fmla="*/ 0 w 485775"/>
                <a:gd name="connsiteY0" fmla="*/ 977866 h 992153"/>
                <a:gd name="connsiteX1" fmla="*/ 145256 w 485775"/>
                <a:gd name="connsiteY1" fmla="*/ 20603 h 992153"/>
                <a:gd name="connsiteX2" fmla="*/ 326232 w 485775"/>
                <a:gd name="connsiteY2" fmla="*/ 432560 h 992153"/>
                <a:gd name="connsiteX3" fmla="*/ 245269 w 485775"/>
                <a:gd name="connsiteY3" fmla="*/ 801654 h 992153"/>
                <a:gd name="connsiteX4" fmla="*/ 176213 w 485775"/>
                <a:gd name="connsiteY4" fmla="*/ 435734 h 992153"/>
                <a:gd name="connsiteX5" fmla="*/ 338138 w 485775"/>
                <a:gd name="connsiteY5" fmla="*/ 15842 h 992153"/>
                <a:gd name="connsiteX6" fmla="*/ 485775 w 485775"/>
                <a:gd name="connsiteY6" fmla="*/ 992153 h 992153"/>
                <a:gd name="connsiteX0" fmla="*/ 0 w 485775"/>
                <a:gd name="connsiteY0" fmla="*/ 976412 h 990699"/>
                <a:gd name="connsiteX1" fmla="*/ 145256 w 485775"/>
                <a:gd name="connsiteY1" fmla="*/ 19149 h 990699"/>
                <a:gd name="connsiteX2" fmla="*/ 326232 w 485775"/>
                <a:gd name="connsiteY2" fmla="*/ 431106 h 990699"/>
                <a:gd name="connsiteX3" fmla="*/ 245269 w 485775"/>
                <a:gd name="connsiteY3" fmla="*/ 804962 h 990699"/>
                <a:gd name="connsiteX4" fmla="*/ 176213 w 485775"/>
                <a:gd name="connsiteY4" fmla="*/ 434280 h 990699"/>
                <a:gd name="connsiteX5" fmla="*/ 338138 w 485775"/>
                <a:gd name="connsiteY5" fmla="*/ 14388 h 990699"/>
                <a:gd name="connsiteX6" fmla="*/ 485775 w 485775"/>
                <a:gd name="connsiteY6" fmla="*/ 990699 h 990699"/>
                <a:gd name="connsiteX0" fmla="*/ 0 w 485775"/>
                <a:gd name="connsiteY0" fmla="*/ 976412 h 990699"/>
                <a:gd name="connsiteX1" fmla="*/ 145256 w 485775"/>
                <a:gd name="connsiteY1" fmla="*/ 19149 h 990699"/>
                <a:gd name="connsiteX2" fmla="*/ 326232 w 485775"/>
                <a:gd name="connsiteY2" fmla="*/ 431106 h 990699"/>
                <a:gd name="connsiteX3" fmla="*/ 245269 w 485775"/>
                <a:gd name="connsiteY3" fmla="*/ 804962 h 990699"/>
                <a:gd name="connsiteX4" fmla="*/ 176213 w 485775"/>
                <a:gd name="connsiteY4" fmla="*/ 434280 h 990699"/>
                <a:gd name="connsiteX5" fmla="*/ 338138 w 485775"/>
                <a:gd name="connsiteY5" fmla="*/ 14388 h 990699"/>
                <a:gd name="connsiteX6" fmla="*/ 485775 w 485775"/>
                <a:gd name="connsiteY6" fmla="*/ 990699 h 990699"/>
                <a:gd name="connsiteX0" fmla="*/ 0 w 485775"/>
                <a:gd name="connsiteY0" fmla="*/ 974094 h 988381"/>
                <a:gd name="connsiteX1" fmla="*/ 145256 w 485775"/>
                <a:gd name="connsiteY1" fmla="*/ 16831 h 988381"/>
                <a:gd name="connsiteX2" fmla="*/ 326232 w 485775"/>
                <a:gd name="connsiteY2" fmla="*/ 428788 h 988381"/>
                <a:gd name="connsiteX3" fmla="*/ 245269 w 485775"/>
                <a:gd name="connsiteY3" fmla="*/ 802644 h 988381"/>
                <a:gd name="connsiteX4" fmla="*/ 176213 w 485775"/>
                <a:gd name="connsiteY4" fmla="*/ 431962 h 988381"/>
                <a:gd name="connsiteX5" fmla="*/ 352426 w 485775"/>
                <a:gd name="connsiteY5" fmla="*/ 14451 h 988381"/>
                <a:gd name="connsiteX6" fmla="*/ 485775 w 485775"/>
                <a:gd name="connsiteY6" fmla="*/ 988381 h 988381"/>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59862 h 974149"/>
                <a:gd name="connsiteX1" fmla="*/ 145256 w 485775"/>
                <a:gd name="connsiteY1" fmla="*/ 2599 h 974149"/>
                <a:gd name="connsiteX2" fmla="*/ 326232 w 485775"/>
                <a:gd name="connsiteY2" fmla="*/ 414556 h 974149"/>
                <a:gd name="connsiteX3" fmla="*/ 245269 w 485775"/>
                <a:gd name="connsiteY3" fmla="*/ 788412 h 974149"/>
                <a:gd name="connsiteX4" fmla="*/ 176213 w 485775"/>
                <a:gd name="connsiteY4" fmla="*/ 417730 h 974149"/>
                <a:gd name="connsiteX5" fmla="*/ 352426 w 485775"/>
                <a:gd name="connsiteY5" fmla="*/ 219 h 974149"/>
                <a:gd name="connsiteX6" fmla="*/ 485775 w 485775"/>
                <a:gd name="connsiteY6" fmla="*/ 974149 h 974149"/>
                <a:gd name="connsiteX0" fmla="*/ 0 w 485775"/>
                <a:gd name="connsiteY0" fmla="*/ 974272 h 988559"/>
                <a:gd name="connsiteX1" fmla="*/ 145256 w 485775"/>
                <a:gd name="connsiteY1" fmla="*/ 17009 h 988559"/>
                <a:gd name="connsiteX2" fmla="*/ 326232 w 485775"/>
                <a:gd name="connsiteY2" fmla="*/ 428966 h 988559"/>
                <a:gd name="connsiteX3" fmla="*/ 245269 w 485775"/>
                <a:gd name="connsiteY3" fmla="*/ 802822 h 988559"/>
                <a:gd name="connsiteX4" fmla="*/ 157163 w 485775"/>
                <a:gd name="connsiteY4" fmla="*/ 429759 h 988559"/>
                <a:gd name="connsiteX5" fmla="*/ 352426 w 485775"/>
                <a:gd name="connsiteY5" fmla="*/ 14629 h 988559"/>
                <a:gd name="connsiteX6" fmla="*/ 485775 w 485775"/>
                <a:gd name="connsiteY6" fmla="*/ 988559 h 988559"/>
                <a:gd name="connsiteX0" fmla="*/ 0 w 485775"/>
                <a:gd name="connsiteY0" fmla="*/ 974272 h 988559"/>
                <a:gd name="connsiteX1" fmla="*/ 145256 w 485775"/>
                <a:gd name="connsiteY1" fmla="*/ 17009 h 988559"/>
                <a:gd name="connsiteX2" fmla="*/ 326232 w 485775"/>
                <a:gd name="connsiteY2" fmla="*/ 428966 h 988559"/>
                <a:gd name="connsiteX3" fmla="*/ 245269 w 485775"/>
                <a:gd name="connsiteY3" fmla="*/ 802822 h 988559"/>
                <a:gd name="connsiteX4" fmla="*/ 157163 w 485775"/>
                <a:gd name="connsiteY4" fmla="*/ 429759 h 988559"/>
                <a:gd name="connsiteX5" fmla="*/ 352426 w 485775"/>
                <a:gd name="connsiteY5" fmla="*/ 14629 h 988559"/>
                <a:gd name="connsiteX6" fmla="*/ 485775 w 485775"/>
                <a:gd name="connsiteY6" fmla="*/ 988559 h 988559"/>
                <a:gd name="connsiteX0" fmla="*/ 0 w 485775"/>
                <a:gd name="connsiteY0" fmla="*/ 959662 h 973949"/>
                <a:gd name="connsiteX1" fmla="*/ 145256 w 485775"/>
                <a:gd name="connsiteY1" fmla="*/ 2399 h 973949"/>
                <a:gd name="connsiteX2" fmla="*/ 326232 w 485775"/>
                <a:gd name="connsiteY2" fmla="*/ 414356 h 973949"/>
                <a:gd name="connsiteX3" fmla="*/ 245269 w 485775"/>
                <a:gd name="connsiteY3" fmla="*/ 788212 h 973949"/>
                <a:gd name="connsiteX4" fmla="*/ 157163 w 485775"/>
                <a:gd name="connsiteY4" fmla="*/ 415149 h 973949"/>
                <a:gd name="connsiteX5" fmla="*/ 352426 w 485775"/>
                <a:gd name="connsiteY5" fmla="*/ 19 h 973949"/>
                <a:gd name="connsiteX6" fmla="*/ 485775 w 485775"/>
                <a:gd name="connsiteY6" fmla="*/ 973949 h 973949"/>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38125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3394"/>
                <a:gd name="connsiteY0" fmla="*/ 986691 h 986691"/>
                <a:gd name="connsiteX1" fmla="*/ 142875 w 483394"/>
                <a:gd name="connsiteY1" fmla="*/ 15140 h 986691"/>
                <a:gd name="connsiteX2" fmla="*/ 323851 w 483394"/>
                <a:gd name="connsiteY2" fmla="*/ 427097 h 986691"/>
                <a:gd name="connsiteX3" fmla="*/ 235744 w 483394"/>
                <a:gd name="connsiteY3" fmla="*/ 800953 h 986691"/>
                <a:gd name="connsiteX4" fmla="*/ 154782 w 483394"/>
                <a:gd name="connsiteY4" fmla="*/ 427890 h 986691"/>
                <a:gd name="connsiteX5" fmla="*/ 350045 w 483394"/>
                <a:gd name="connsiteY5" fmla="*/ 12760 h 986691"/>
                <a:gd name="connsiteX6" fmla="*/ 483394 w 483394"/>
                <a:gd name="connsiteY6" fmla="*/ 986690 h 986691"/>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9271"/>
                <a:gd name="connsiteY0" fmla="*/ 975046 h 975046"/>
                <a:gd name="connsiteX1" fmla="*/ 142875 w 489271"/>
                <a:gd name="connsiteY1" fmla="*/ 3495 h 975046"/>
                <a:gd name="connsiteX2" fmla="*/ 323851 w 489271"/>
                <a:gd name="connsiteY2" fmla="*/ 415452 h 975046"/>
                <a:gd name="connsiteX3" fmla="*/ 235744 w 489271"/>
                <a:gd name="connsiteY3" fmla="*/ 789308 h 975046"/>
                <a:gd name="connsiteX4" fmla="*/ 154782 w 489271"/>
                <a:gd name="connsiteY4" fmla="*/ 416245 h 975046"/>
                <a:gd name="connsiteX5" fmla="*/ 350045 w 489271"/>
                <a:gd name="connsiteY5" fmla="*/ 1115 h 975046"/>
                <a:gd name="connsiteX6" fmla="*/ 483394 w 489271"/>
                <a:gd name="connsiteY6" fmla="*/ 975045 h 975046"/>
                <a:gd name="connsiteX0" fmla="*/ 0 w 488312"/>
                <a:gd name="connsiteY0" fmla="*/ 975046 h 975046"/>
                <a:gd name="connsiteX1" fmla="*/ 142875 w 488312"/>
                <a:gd name="connsiteY1" fmla="*/ 3495 h 975046"/>
                <a:gd name="connsiteX2" fmla="*/ 323851 w 488312"/>
                <a:gd name="connsiteY2" fmla="*/ 415452 h 975046"/>
                <a:gd name="connsiteX3" fmla="*/ 235744 w 488312"/>
                <a:gd name="connsiteY3" fmla="*/ 789308 h 975046"/>
                <a:gd name="connsiteX4" fmla="*/ 154782 w 488312"/>
                <a:gd name="connsiteY4" fmla="*/ 416245 h 975046"/>
                <a:gd name="connsiteX5" fmla="*/ 350045 w 488312"/>
                <a:gd name="connsiteY5" fmla="*/ 1115 h 975046"/>
                <a:gd name="connsiteX6" fmla="*/ 483394 w 488312"/>
                <a:gd name="connsiteY6" fmla="*/ 975045 h 975046"/>
                <a:gd name="connsiteX0" fmla="*/ 0 w 485541"/>
                <a:gd name="connsiteY0" fmla="*/ 975046 h 975046"/>
                <a:gd name="connsiteX1" fmla="*/ 142875 w 485541"/>
                <a:gd name="connsiteY1" fmla="*/ 3495 h 975046"/>
                <a:gd name="connsiteX2" fmla="*/ 323851 w 485541"/>
                <a:gd name="connsiteY2" fmla="*/ 415452 h 975046"/>
                <a:gd name="connsiteX3" fmla="*/ 235744 w 485541"/>
                <a:gd name="connsiteY3" fmla="*/ 789308 h 975046"/>
                <a:gd name="connsiteX4" fmla="*/ 154782 w 485541"/>
                <a:gd name="connsiteY4" fmla="*/ 416245 h 975046"/>
                <a:gd name="connsiteX5" fmla="*/ 350045 w 485541"/>
                <a:gd name="connsiteY5" fmla="*/ 1115 h 975046"/>
                <a:gd name="connsiteX6" fmla="*/ 483394 w 485541"/>
                <a:gd name="connsiteY6" fmla="*/ 975045 h 975046"/>
                <a:gd name="connsiteX0" fmla="*/ 0 w 486442"/>
                <a:gd name="connsiteY0" fmla="*/ 975046 h 975046"/>
                <a:gd name="connsiteX1" fmla="*/ 142875 w 486442"/>
                <a:gd name="connsiteY1" fmla="*/ 3495 h 975046"/>
                <a:gd name="connsiteX2" fmla="*/ 323851 w 486442"/>
                <a:gd name="connsiteY2" fmla="*/ 415452 h 975046"/>
                <a:gd name="connsiteX3" fmla="*/ 235744 w 486442"/>
                <a:gd name="connsiteY3" fmla="*/ 789308 h 975046"/>
                <a:gd name="connsiteX4" fmla="*/ 154782 w 486442"/>
                <a:gd name="connsiteY4" fmla="*/ 416245 h 975046"/>
                <a:gd name="connsiteX5" fmla="*/ 350045 w 486442"/>
                <a:gd name="connsiteY5" fmla="*/ 1115 h 975046"/>
                <a:gd name="connsiteX6" fmla="*/ 483394 w 486442"/>
                <a:gd name="connsiteY6" fmla="*/ 975045 h 975046"/>
                <a:gd name="connsiteX0" fmla="*/ 296 w 486738"/>
                <a:gd name="connsiteY0" fmla="*/ 975046 h 975046"/>
                <a:gd name="connsiteX1" fmla="*/ 143171 w 486738"/>
                <a:gd name="connsiteY1" fmla="*/ 3495 h 975046"/>
                <a:gd name="connsiteX2" fmla="*/ 324147 w 486738"/>
                <a:gd name="connsiteY2" fmla="*/ 415452 h 975046"/>
                <a:gd name="connsiteX3" fmla="*/ 236040 w 486738"/>
                <a:gd name="connsiteY3" fmla="*/ 789308 h 975046"/>
                <a:gd name="connsiteX4" fmla="*/ 155078 w 486738"/>
                <a:gd name="connsiteY4" fmla="*/ 416245 h 975046"/>
                <a:gd name="connsiteX5" fmla="*/ 350341 w 486738"/>
                <a:gd name="connsiteY5" fmla="*/ 1115 h 975046"/>
                <a:gd name="connsiteX6" fmla="*/ 483690 w 486738"/>
                <a:gd name="connsiteY6" fmla="*/ 975045 h 97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38" h="975046">
                  <a:moveTo>
                    <a:pt x="296" y="975046"/>
                  </a:moveTo>
                  <a:cubicBezTo>
                    <a:pt x="-2878" y="569438"/>
                    <a:pt x="17759" y="18179"/>
                    <a:pt x="143171" y="3495"/>
                  </a:cubicBezTo>
                  <a:cubicBezTo>
                    <a:pt x="268583" y="-11189"/>
                    <a:pt x="322957" y="272577"/>
                    <a:pt x="324147" y="415452"/>
                  </a:cubicBezTo>
                  <a:cubicBezTo>
                    <a:pt x="325337" y="558327"/>
                    <a:pt x="297555" y="789175"/>
                    <a:pt x="236040" y="789308"/>
                  </a:cubicBezTo>
                  <a:cubicBezTo>
                    <a:pt x="174525" y="789441"/>
                    <a:pt x="150315" y="552372"/>
                    <a:pt x="155078" y="416245"/>
                  </a:cubicBezTo>
                  <a:cubicBezTo>
                    <a:pt x="159841" y="280118"/>
                    <a:pt x="207465" y="-20581"/>
                    <a:pt x="350341" y="1115"/>
                  </a:cubicBezTo>
                  <a:cubicBezTo>
                    <a:pt x="493217" y="22811"/>
                    <a:pt x="492025" y="566263"/>
                    <a:pt x="483690" y="97504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cxnSp>
          <p:nvCxnSpPr>
            <p:cNvPr id="17" name="连接符: 肘形 16">
              <a:extLst>
                <a:ext uri="{FF2B5EF4-FFF2-40B4-BE49-F238E27FC236}">
                  <a16:creationId xmlns:a16="http://schemas.microsoft.com/office/drawing/2014/main" id="{F7C03DE2-EFEF-4D8F-AABC-0DF0572F2BE5}"/>
                </a:ext>
              </a:extLst>
            </p:cNvPr>
            <p:cNvCxnSpPr>
              <a:cxnSpLocks/>
            </p:cNvCxnSpPr>
            <p:nvPr/>
          </p:nvCxnSpPr>
          <p:spPr>
            <a:xfrm rot="5400000">
              <a:off x="3333117" y="1630687"/>
              <a:ext cx="313078" cy="188545"/>
            </a:xfrm>
            <a:prstGeom prst="bentConnector2">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8" name="连接符: 肘形 17">
              <a:extLst>
                <a:ext uri="{FF2B5EF4-FFF2-40B4-BE49-F238E27FC236}">
                  <a16:creationId xmlns:a16="http://schemas.microsoft.com/office/drawing/2014/main" id="{05D9B41B-BC86-4C07-89EA-6E4A9B86A481}"/>
                </a:ext>
              </a:extLst>
            </p:cNvPr>
            <p:cNvCxnSpPr>
              <a:cxnSpLocks/>
            </p:cNvCxnSpPr>
            <p:nvPr/>
          </p:nvCxnSpPr>
          <p:spPr>
            <a:xfrm rot="16200000" flipH="1">
              <a:off x="3027540" y="1641115"/>
              <a:ext cx="313079" cy="167685"/>
            </a:xfrm>
            <a:prstGeom prst="bentConnector2">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FCDA0837-5CC0-4885-96DC-4B26C0DC20DF}"/>
                </a:ext>
              </a:extLst>
            </p:cNvPr>
            <p:cNvCxnSpPr/>
            <p:nvPr/>
          </p:nvCxnSpPr>
          <p:spPr>
            <a:xfrm flipV="1">
              <a:off x="3197087" y="1718876"/>
              <a:ext cx="304800" cy="325243"/>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0" name="Group 4">
              <a:extLst>
                <a:ext uri="{FF2B5EF4-FFF2-40B4-BE49-F238E27FC236}">
                  <a16:creationId xmlns:a16="http://schemas.microsoft.com/office/drawing/2014/main" id="{D6131AA2-FE41-4A90-BE5B-C880EBBE3353}"/>
                </a:ext>
              </a:extLst>
            </p:cNvPr>
            <p:cNvGrpSpPr/>
            <p:nvPr/>
          </p:nvGrpSpPr>
          <p:grpSpPr>
            <a:xfrm rot="16200000">
              <a:off x="3196295" y="1817764"/>
              <a:ext cx="270715" cy="127467"/>
              <a:chOff x="3533775" y="3238500"/>
              <a:chExt cx="781050" cy="323850"/>
            </a:xfrm>
          </p:grpSpPr>
          <p:cxnSp>
            <p:nvCxnSpPr>
              <p:cNvPr id="21" name="Straight Connector 5">
                <a:extLst>
                  <a:ext uri="{FF2B5EF4-FFF2-40B4-BE49-F238E27FC236}">
                    <a16:creationId xmlns:a16="http://schemas.microsoft.com/office/drawing/2014/main" id="{C356C197-3E7C-44C5-8FE7-04A6769ED5A3}"/>
                  </a:ext>
                </a:extLst>
              </p:cNvPr>
              <p:cNvCxnSpPr>
                <a:cxnSpLocks/>
              </p:cNvCxnSpPr>
              <p:nvPr/>
            </p:nvCxnSpPr>
            <p:spPr>
              <a:xfrm>
                <a:off x="3533775" y="3238500"/>
                <a:ext cx="78105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6">
                <a:extLst>
                  <a:ext uri="{FF2B5EF4-FFF2-40B4-BE49-F238E27FC236}">
                    <a16:creationId xmlns:a16="http://schemas.microsoft.com/office/drawing/2014/main" id="{DF2D21D2-B8F6-4DB4-B5F4-69DA62A40282}"/>
                  </a:ext>
                </a:extLst>
              </p:cNvPr>
              <p:cNvCxnSpPr>
                <a:cxnSpLocks/>
              </p:cNvCxnSpPr>
              <p:nvPr/>
            </p:nvCxnSpPr>
            <p:spPr>
              <a:xfrm>
                <a:off x="3533775" y="3562350"/>
                <a:ext cx="78105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23" name="组合 22">
            <a:extLst>
              <a:ext uri="{FF2B5EF4-FFF2-40B4-BE49-F238E27FC236}">
                <a16:creationId xmlns:a16="http://schemas.microsoft.com/office/drawing/2014/main" id="{01DAE980-93BA-42C1-8EDB-784529C688A1}"/>
              </a:ext>
            </a:extLst>
          </p:cNvPr>
          <p:cNvGrpSpPr/>
          <p:nvPr/>
        </p:nvGrpSpPr>
        <p:grpSpPr>
          <a:xfrm>
            <a:off x="9230658" y="4107693"/>
            <a:ext cx="486738" cy="949187"/>
            <a:chOff x="3100237" y="791025"/>
            <a:chExt cx="486738" cy="1253094"/>
          </a:xfrm>
        </p:grpSpPr>
        <p:sp>
          <p:nvSpPr>
            <p:cNvPr id="24" name="任意多边形: 形状 23">
              <a:extLst>
                <a:ext uri="{FF2B5EF4-FFF2-40B4-BE49-F238E27FC236}">
                  <a16:creationId xmlns:a16="http://schemas.microsoft.com/office/drawing/2014/main" id="{727E7531-90D6-4E9D-AA7F-53266E4DAF37}"/>
                </a:ext>
              </a:extLst>
            </p:cNvPr>
            <p:cNvSpPr/>
            <p:nvPr/>
          </p:nvSpPr>
          <p:spPr>
            <a:xfrm>
              <a:off x="3100237" y="791025"/>
              <a:ext cx="486738" cy="975046"/>
            </a:xfrm>
            <a:custGeom>
              <a:avLst/>
              <a:gdLst>
                <a:gd name="connsiteX0" fmla="*/ 0 w 486632"/>
                <a:gd name="connsiteY0" fmla="*/ 967514 h 1050343"/>
                <a:gd name="connsiteX1" fmla="*/ 185737 w 486632"/>
                <a:gd name="connsiteY1" fmla="*/ 726 h 1050343"/>
                <a:gd name="connsiteX2" fmla="*/ 352425 w 486632"/>
                <a:gd name="connsiteY2" fmla="*/ 805589 h 1050343"/>
                <a:gd name="connsiteX3" fmla="*/ 171450 w 486632"/>
                <a:gd name="connsiteY3" fmla="*/ 591276 h 1050343"/>
                <a:gd name="connsiteX4" fmla="*/ 404812 w 486632"/>
                <a:gd name="connsiteY4" fmla="*/ 15014 h 1050343"/>
                <a:gd name="connsiteX5" fmla="*/ 485775 w 486632"/>
                <a:gd name="connsiteY5" fmla="*/ 981801 h 1050343"/>
                <a:gd name="connsiteX6" fmla="*/ 447675 w 486632"/>
                <a:gd name="connsiteY6" fmla="*/ 981801 h 1050343"/>
                <a:gd name="connsiteX0" fmla="*/ 0 w 492247"/>
                <a:gd name="connsiteY0" fmla="*/ 967514 h 1085273"/>
                <a:gd name="connsiteX1" fmla="*/ 185737 w 492247"/>
                <a:gd name="connsiteY1" fmla="*/ 726 h 1085273"/>
                <a:gd name="connsiteX2" fmla="*/ 352425 w 492247"/>
                <a:gd name="connsiteY2" fmla="*/ 805589 h 1085273"/>
                <a:gd name="connsiteX3" fmla="*/ 171450 w 492247"/>
                <a:gd name="connsiteY3" fmla="*/ 591276 h 1085273"/>
                <a:gd name="connsiteX4" fmla="*/ 404812 w 492247"/>
                <a:gd name="connsiteY4" fmla="*/ 15014 h 1085273"/>
                <a:gd name="connsiteX5" fmla="*/ 485775 w 492247"/>
                <a:gd name="connsiteY5" fmla="*/ 981801 h 1085273"/>
                <a:gd name="connsiteX6" fmla="*/ 483394 w 492247"/>
                <a:gd name="connsiteY6" fmla="*/ 1067526 h 1085273"/>
                <a:gd name="connsiteX0" fmla="*/ 0 w 485775"/>
                <a:gd name="connsiteY0" fmla="*/ 967514 h 981801"/>
                <a:gd name="connsiteX1" fmla="*/ 185737 w 485775"/>
                <a:gd name="connsiteY1" fmla="*/ 726 h 981801"/>
                <a:gd name="connsiteX2" fmla="*/ 352425 w 485775"/>
                <a:gd name="connsiteY2" fmla="*/ 805589 h 981801"/>
                <a:gd name="connsiteX3" fmla="*/ 171450 w 485775"/>
                <a:gd name="connsiteY3" fmla="*/ 591276 h 981801"/>
                <a:gd name="connsiteX4" fmla="*/ 404812 w 485775"/>
                <a:gd name="connsiteY4" fmla="*/ 15014 h 981801"/>
                <a:gd name="connsiteX5" fmla="*/ 485775 w 485775"/>
                <a:gd name="connsiteY5" fmla="*/ 981801 h 981801"/>
                <a:gd name="connsiteX0" fmla="*/ 0 w 485775"/>
                <a:gd name="connsiteY0" fmla="*/ 967514 h 981801"/>
                <a:gd name="connsiteX1" fmla="*/ 111918 w 485775"/>
                <a:gd name="connsiteY1" fmla="*/ 726 h 981801"/>
                <a:gd name="connsiteX2" fmla="*/ 352425 w 485775"/>
                <a:gd name="connsiteY2" fmla="*/ 805589 h 981801"/>
                <a:gd name="connsiteX3" fmla="*/ 171450 w 485775"/>
                <a:gd name="connsiteY3" fmla="*/ 591276 h 981801"/>
                <a:gd name="connsiteX4" fmla="*/ 404812 w 485775"/>
                <a:gd name="connsiteY4" fmla="*/ 15014 h 981801"/>
                <a:gd name="connsiteX5" fmla="*/ 485775 w 485775"/>
                <a:gd name="connsiteY5" fmla="*/ 981801 h 981801"/>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6792 h 981079"/>
                <a:gd name="connsiteX1" fmla="*/ 111918 w 485775"/>
                <a:gd name="connsiteY1" fmla="*/ 4 h 981079"/>
                <a:gd name="connsiteX2" fmla="*/ 352425 w 485775"/>
                <a:gd name="connsiteY2" fmla="*/ 804867 h 981079"/>
                <a:gd name="connsiteX3" fmla="*/ 171450 w 485775"/>
                <a:gd name="connsiteY3" fmla="*/ 590554 h 981079"/>
                <a:gd name="connsiteX4" fmla="*/ 404812 w 485775"/>
                <a:gd name="connsiteY4" fmla="*/ 14292 h 981079"/>
                <a:gd name="connsiteX5" fmla="*/ 485775 w 485775"/>
                <a:gd name="connsiteY5" fmla="*/ 981079 h 981079"/>
                <a:gd name="connsiteX0" fmla="*/ 0 w 485775"/>
                <a:gd name="connsiteY0" fmla="*/ 967765 h 982052"/>
                <a:gd name="connsiteX1" fmla="*/ 111918 w 485775"/>
                <a:gd name="connsiteY1" fmla="*/ 977 h 982052"/>
                <a:gd name="connsiteX2" fmla="*/ 304800 w 485775"/>
                <a:gd name="connsiteY2" fmla="*/ 782027 h 982052"/>
                <a:gd name="connsiteX3" fmla="*/ 171450 w 485775"/>
                <a:gd name="connsiteY3" fmla="*/ 591527 h 982052"/>
                <a:gd name="connsiteX4" fmla="*/ 404812 w 485775"/>
                <a:gd name="connsiteY4" fmla="*/ 15265 h 982052"/>
                <a:gd name="connsiteX5" fmla="*/ 485775 w 485775"/>
                <a:gd name="connsiteY5" fmla="*/ 982052 h 982052"/>
                <a:gd name="connsiteX0" fmla="*/ 0 w 485775"/>
                <a:gd name="connsiteY0" fmla="*/ 967795 h 982082"/>
                <a:gd name="connsiteX1" fmla="*/ 111918 w 485775"/>
                <a:gd name="connsiteY1" fmla="*/ 1007 h 982082"/>
                <a:gd name="connsiteX2" fmla="*/ 304800 w 485775"/>
                <a:gd name="connsiteY2" fmla="*/ 782057 h 982082"/>
                <a:gd name="connsiteX3" fmla="*/ 169069 w 485775"/>
                <a:gd name="connsiteY3" fmla="*/ 722526 h 982082"/>
                <a:gd name="connsiteX4" fmla="*/ 404812 w 485775"/>
                <a:gd name="connsiteY4" fmla="*/ 15295 h 982082"/>
                <a:gd name="connsiteX5" fmla="*/ 485775 w 485775"/>
                <a:gd name="connsiteY5" fmla="*/ 982082 h 982082"/>
                <a:gd name="connsiteX0" fmla="*/ 0 w 485775"/>
                <a:gd name="connsiteY0" fmla="*/ 985998 h 1000285"/>
                <a:gd name="connsiteX1" fmla="*/ 111918 w 485775"/>
                <a:gd name="connsiteY1" fmla="*/ 19210 h 1000285"/>
                <a:gd name="connsiteX2" fmla="*/ 211932 w 485775"/>
                <a:gd name="connsiteY2" fmla="*/ 371635 h 1000285"/>
                <a:gd name="connsiteX3" fmla="*/ 169069 w 485775"/>
                <a:gd name="connsiteY3" fmla="*/ 740729 h 1000285"/>
                <a:gd name="connsiteX4" fmla="*/ 404812 w 485775"/>
                <a:gd name="connsiteY4" fmla="*/ 33498 h 1000285"/>
                <a:gd name="connsiteX5" fmla="*/ 485775 w 485775"/>
                <a:gd name="connsiteY5" fmla="*/ 1000285 h 1000285"/>
                <a:gd name="connsiteX0" fmla="*/ 0 w 485775"/>
                <a:gd name="connsiteY0" fmla="*/ 999189 h 1013476"/>
                <a:gd name="connsiteX1" fmla="*/ 111918 w 485775"/>
                <a:gd name="connsiteY1" fmla="*/ 32401 h 1013476"/>
                <a:gd name="connsiteX2" fmla="*/ 211932 w 485775"/>
                <a:gd name="connsiteY2" fmla="*/ 384826 h 1013476"/>
                <a:gd name="connsiteX3" fmla="*/ 169069 w 485775"/>
                <a:gd name="connsiteY3" fmla="*/ 753920 h 1013476"/>
                <a:gd name="connsiteX4" fmla="*/ 404812 w 485775"/>
                <a:gd name="connsiteY4" fmla="*/ 46689 h 1013476"/>
                <a:gd name="connsiteX5" fmla="*/ 485775 w 485775"/>
                <a:gd name="connsiteY5" fmla="*/ 1013476 h 1013476"/>
                <a:gd name="connsiteX0" fmla="*/ 0 w 485775"/>
                <a:gd name="connsiteY0" fmla="*/ 966873 h 981160"/>
                <a:gd name="connsiteX1" fmla="*/ 111918 w 485775"/>
                <a:gd name="connsiteY1" fmla="*/ 85 h 981160"/>
                <a:gd name="connsiteX2" fmla="*/ 211932 w 485775"/>
                <a:gd name="connsiteY2" fmla="*/ 352510 h 981160"/>
                <a:gd name="connsiteX3" fmla="*/ 169069 w 485775"/>
                <a:gd name="connsiteY3" fmla="*/ 721604 h 981160"/>
                <a:gd name="connsiteX4" fmla="*/ 404812 w 485775"/>
                <a:gd name="connsiteY4" fmla="*/ 14373 h 981160"/>
                <a:gd name="connsiteX5" fmla="*/ 485775 w 485775"/>
                <a:gd name="connsiteY5" fmla="*/ 981160 h 981160"/>
                <a:gd name="connsiteX0" fmla="*/ 0 w 485775"/>
                <a:gd name="connsiteY0" fmla="*/ 973753 h 988040"/>
                <a:gd name="connsiteX1" fmla="*/ 111918 w 485775"/>
                <a:gd name="connsiteY1" fmla="*/ 6965 h 988040"/>
                <a:gd name="connsiteX2" fmla="*/ 200026 w 485775"/>
                <a:gd name="connsiteY2" fmla="*/ 607040 h 988040"/>
                <a:gd name="connsiteX3" fmla="*/ 169069 w 485775"/>
                <a:gd name="connsiteY3" fmla="*/ 728484 h 988040"/>
                <a:gd name="connsiteX4" fmla="*/ 404812 w 485775"/>
                <a:gd name="connsiteY4" fmla="*/ 21253 h 988040"/>
                <a:gd name="connsiteX5" fmla="*/ 485775 w 485775"/>
                <a:gd name="connsiteY5" fmla="*/ 988040 h 988040"/>
                <a:gd name="connsiteX0" fmla="*/ 0 w 485775"/>
                <a:gd name="connsiteY0" fmla="*/ 966802 h 981089"/>
                <a:gd name="connsiteX1" fmla="*/ 111918 w 485775"/>
                <a:gd name="connsiteY1" fmla="*/ 14 h 981089"/>
                <a:gd name="connsiteX2" fmla="*/ 200026 w 485775"/>
                <a:gd name="connsiteY2" fmla="*/ 600089 h 981089"/>
                <a:gd name="connsiteX3" fmla="*/ 169069 w 485775"/>
                <a:gd name="connsiteY3" fmla="*/ 721533 h 981089"/>
                <a:gd name="connsiteX4" fmla="*/ 404812 w 485775"/>
                <a:gd name="connsiteY4" fmla="*/ 14302 h 981089"/>
                <a:gd name="connsiteX5" fmla="*/ 485775 w 485775"/>
                <a:gd name="connsiteY5" fmla="*/ 981089 h 981089"/>
                <a:gd name="connsiteX0" fmla="*/ 0 w 485775"/>
                <a:gd name="connsiteY0" fmla="*/ 975429 h 989716"/>
                <a:gd name="connsiteX1" fmla="*/ 111918 w 485775"/>
                <a:gd name="connsiteY1" fmla="*/ 8641 h 989716"/>
                <a:gd name="connsiteX2" fmla="*/ 292894 w 485775"/>
                <a:gd name="connsiteY2" fmla="*/ 577760 h 989716"/>
                <a:gd name="connsiteX3" fmla="*/ 169069 w 485775"/>
                <a:gd name="connsiteY3" fmla="*/ 730160 h 989716"/>
                <a:gd name="connsiteX4" fmla="*/ 404812 w 485775"/>
                <a:gd name="connsiteY4" fmla="*/ 22929 h 989716"/>
                <a:gd name="connsiteX5" fmla="*/ 485775 w 485775"/>
                <a:gd name="connsiteY5" fmla="*/ 989716 h 989716"/>
                <a:gd name="connsiteX0" fmla="*/ 0 w 485775"/>
                <a:gd name="connsiteY0" fmla="*/ 973263 h 987550"/>
                <a:gd name="connsiteX1" fmla="*/ 111918 w 485775"/>
                <a:gd name="connsiteY1" fmla="*/ 6475 h 987550"/>
                <a:gd name="connsiteX2" fmla="*/ 292894 w 485775"/>
                <a:gd name="connsiteY2" fmla="*/ 575594 h 987550"/>
                <a:gd name="connsiteX3" fmla="*/ 169069 w 485775"/>
                <a:gd name="connsiteY3" fmla="*/ 727994 h 987550"/>
                <a:gd name="connsiteX4" fmla="*/ 404812 w 485775"/>
                <a:gd name="connsiteY4" fmla="*/ 20763 h 987550"/>
                <a:gd name="connsiteX5" fmla="*/ 485775 w 485775"/>
                <a:gd name="connsiteY5" fmla="*/ 987550 h 987550"/>
                <a:gd name="connsiteX0" fmla="*/ 0 w 485775"/>
                <a:gd name="connsiteY0" fmla="*/ 972406 h 986693"/>
                <a:gd name="connsiteX1" fmla="*/ 111918 w 485775"/>
                <a:gd name="connsiteY1" fmla="*/ 5618 h 986693"/>
                <a:gd name="connsiteX2" fmla="*/ 292894 w 485775"/>
                <a:gd name="connsiteY2" fmla="*/ 574737 h 986693"/>
                <a:gd name="connsiteX3" fmla="*/ 209551 w 485775"/>
                <a:gd name="connsiteY3" fmla="*/ 577118 h 986693"/>
                <a:gd name="connsiteX4" fmla="*/ 404812 w 485775"/>
                <a:gd name="connsiteY4" fmla="*/ 19906 h 986693"/>
                <a:gd name="connsiteX5" fmla="*/ 485775 w 485775"/>
                <a:gd name="connsiteY5" fmla="*/ 986693 h 986693"/>
                <a:gd name="connsiteX0" fmla="*/ 0 w 485775"/>
                <a:gd name="connsiteY0" fmla="*/ 962958 h 977245"/>
                <a:gd name="connsiteX1" fmla="*/ 145256 w 485775"/>
                <a:gd name="connsiteY1" fmla="*/ 5695 h 977245"/>
                <a:gd name="connsiteX2" fmla="*/ 292894 w 485775"/>
                <a:gd name="connsiteY2" fmla="*/ 565289 h 977245"/>
                <a:gd name="connsiteX3" fmla="*/ 209551 w 485775"/>
                <a:gd name="connsiteY3" fmla="*/ 567670 h 977245"/>
                <a:gd name="connsiteX4" fmla="*/ 404812 w 485775"/>
                <a:gd name="connsiteY4" fmla="*/ 10458 h 977245"/>
                <a:gd name="connsiteX5" fmla="*/ 485775 w 485775"/>
                <a:gd name="connsiteY5" fmla="*/ 977245 h 977245"/>
                <a:gd name="connsiteX0" fmla="*/ 0 w 485775"/>
                <a:gd name="connsiteY0" fmla="*/ 962958 h 977245"/>
                <a:gd name="connsiteX1" fmla="*/ 145256 w 485775"/>
                <a:gd name="connsiteY1" fmla="*/ 5695 h 977245"/>
                <a:gd name="connsiteX2" fmla="*/ 292894 w 485775"/>
                <a:gd name="connsiteY2" fmla="*/ 565289 h 977245"/>
                <a:gd name="connsiteX3" fmla="*/ 209551 w 485775"/>
                <a:gd name="connsiteY3" fmla="*/ 567670 h 977245"/>
                <a:gd name="connsiteX4" fmla="*/ 350044 w 485775"/>
                <a:gd name="connsiteY4" fmla="*/ 15221 h 977245"/>
                <a:gd name="connsiteX5" fmla="*/ 485775 w 485775"/>
                <a:gd name="connsiteY5" fmla="*/ 977245 h 977245"/>
                <a:gd name="connsiteX0" fmla="*/ 0 w 485775"/>
                <a:gd name="connsiteY0" fmla="*/ 963134 h 977421"/>
                <a:gd name="connsiteX1" fmla="*/ 145256 w 485775"/>
                <a:gd name="connsiteY1" fmla="*/ 5871 h 977421"/>
                <a:gd name="connsiteX2" fmla="*/ 292894 w 485775"/>
                <a:gd name="connsiteY2" fmla="*/ 565465 h 977421"/>
                <a:gd name="connsiteX3" fmla="*/ 152401 w 485775"/>
                <a:gd name="connsiteY3" fmla="*/ 675002 h 977421"/>
                <a:gd name="connsiteX4" fmla="*/ 350044 w 485775"/>
                <a:gd name="connsiteY4" fmla="*/ 15397 h 977421"/>
                <a:gd name="connsiteX5" fmla="*/ 485775 w 485775"/>
                <a:gd name="connsiteY5" fmla="*/ 977421 h 977421"/>
                <a:gd name="connsiteX0" fmla="*/ 0 w 485775"/>
                <a:gd name="connsiteY0" fmla="*/ 959436 h 973723"/>
                <a:gd name="connsiteX1" fmla="*/ 145256 w 485775"/>
                <a:gd name="connsiteY1" fmla="*/ 2173 h 973723"/>
                <a:gd name="connsiteX2" fmla="*/ 302419 w 485775"/>
                <a:gd name="connsiteY2" fmla="*/ 697498 h 973723"/>
                <a:gd name="connsiteX3" fmla="*/ 152401 w 485775"/>
                <a:gd name="connsiteY3" fmla="*/ 671304 h 973723"/>
                <a:gd name="connsiteX4" fmla="*/ 350044 w 485775"/>
                <a:gd name="connsiteY4" fmla="*/ 11699 h 973723"/>
                <a:gd name="connsiteX5" fmla="*/ 485775 w 485775"/>
                <a:gd name="connsiteY5" fmla="*/ 973723 h 973723"/>
                <a:gd name="connsiteX0" fmla="*/ 0 w 485775"/>
                <a:gd name="connsiteY0" fmla="*/ 960000 h 974287"/>
                <a:gd name="connsiteX1" fmla="*/ 145256 w 485775"/>
                <a:gd name="connsiteY1" fmla="*/ 2737 h 974287"/>
                <a:gd name="connsiteX2" fmla="*/ 302419 w 485775"/>
                <a:gd name="connsiteY2" fmla="*/ 698062 h 974287"/>
                <a:gd name="connsiteX3" fmla="*/ 152401 w 485775"/>
                <a:gd name="connsiteY3" fmla="*/ 671868 h 974287"/>
                <a:gd name="connsiteX4" fmla="*/ 350044 w 485775"/>
                <a:gd name="connsiteY4" fmla="*/ 12263 h 974287"/>
                <a:gd name="connsiteX5" fmla="*/ 485775 w 485775"/>
                <a:gd name="connsiteY5" fmla="*/ 974287 h 974287"/>
                <a:gd name="connsiteX0" fmla="*/ 0 w 485775"/>
                <a:gd name="connsiteY0" fmla="*/ 960000 h 974287"/>
                <a:gd name="connsiteX1" fmla="*/ 145256 w 485775"/>
                <a:gd name="connsiteY1" fmla="*/ 2737 h 974287"/>
                <a:gd name="connsiteX2" fmla="*/ 302419 w 485775"/>
                <a:gd name="connsiteY2" fmla="*/ 698062 h 974287"/>
                <a:gd name="connsiteX3" fmla="*/ 152401 w 485775"/>
                <a:gd name="connsiteY3" fmla="*/ 671868 h 974287"/>
                <a:gd name="connsiteX4" fmla="*/ 350044 w 485775"/>
                <a:gd name="connsiteY4" fmla="*/ 12263 h 974287"/>
                <a:gd name="connsiteX5" fmla="*/ 485775 w 485775"/>
                <a:gd name="connsiteY5" fmla="*/ 974287 h 974287"/>
                <a:gd name="connsiteX0" fmla="*/ 0 w 485775"/>
                <a:gd name="connsiteY0" fmla="*/ 957265 h 971552"/>
                <a:gd name="connsiteX1" fmla="*/ 145256 w 485775"/>
                <a:gd name="connsiteY1" fmla="*/ 2 h 971552"/>
                <a:gd name="connsiteX2" fmla="*/ 302419 w 485775"/>
                <a:gd name="connsiteY2" fmla="*/ 695327 h 971552"/>
                <a:gd name="connsiteX3" fmla="*/ 152401 w 485775"/>
                <a:gd name="connsiteY3" fmla="*/ 669133 h 971552"/>
                <a:gd name="connsiteX4" fmla="*/ 350044 w 485775"/>
                <a:gd name="connsiteY4" fmla="*/ 9528 h 971552"/>
                <a:gd name="connsiteX5" fmla="*/ 485775 w 485775"/>
                <a:gd name="connsiteY5" fmla="*/ 971552 h 971552"/>
                <a:gd name="connsiteX0" fmla="*/ 0 w 485775"/>
                <a:gd name="connsiteY0" fmla="*/ 957265 h 971552"/>
                <a:gd name="connsiteX1" fmla="*/ 145256 w 485775"/>
                <a:gd name="connsiteY1" fmla="*/ 2 h 971552"/>
                <a:gd name="connsiteX2" fmla="*/ 302419 w 485775"/>
                <a:gd name="connsiteY2" fmla="*/ 695327 h 971552"/>
                <a:gd name="connsiteX3" fmla="*/ 152401 w 485775"/>
                <a:gd name="connsiteY3" fmla="*/ 669133 h 971552"/>
                <a:gd name="connsiteX4" fmla="*/ 350044 w 485775"/>
                <a:gd name="connsiteY4" fmla="*/ 9528 h 971552"/>
                <a:gd name="connsiteX5" fmla="*/ 485775 w 485775"/>
                <a:gd name="connsiteY5" fmla="*/ 971552 h 97155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695 h 974982"/>
                <a:gd name="connsiteX1" fmla="*/ 145256 w 485775"/>
                <a:gd name="connsiteY1" fmla="*/ 3432 h 974982"/>
                <a:gd name="connsiteX2" fmla="*/ 314326 w 485775"/>
                <a:gd name="connsiteY2" fmla="*/ 672563 h 974982"/>
                <a:gd name="connsiteX3" fmla="*/ 152401 w 485775"/>
                <a:gd name="connsiteY3" fmla="*/ 672563 h 974982"/>
                <a:gd name="connsiteX4" fmla="*/ 350044 w 485775"/>
                <a:gd name="connsiteY4" fmla="*/ 12958 h 974982"/>
                <a:gd name="connsiteX5" fmla="*/ 485775 w 485775"/>
                <a:gd name="connsiteY5" fmla="*/ 974982 h 974982"/>
                <a:gd name="connsiteX0" fmla="*/ 0 w 485775"/>
                <a:gd name="connsiteY0" fmla="*/ 960341 h 974628"/>
                <a:gd name="connsiteX1" fmla="*/ 145256 w 485775"/>
                <a:gd name="connsiteY1" fmla="*/ 3078 h 974628"/>
                <a:gd name="connsiteX2" fmla="*/ 314326 w 485775"/>
                <a:gd name="connsiteY2" fmla="*/ 672209 h 974628"/>
                <a:gd name="connsiteX3" fmla="*/ 152401 w 485775"/>
                <a:gd name="connsiteY3" fmla="*/ 672209 h 974628"/>
                <a:gd name="connsiteX4" fmla="*/ 350044 w 485775"/>
                <a:gd name="connsiteY4" fmla="*/ 12604 h 974628"/>
                <a:gd name="connsiteX5" fmla="*/ 485775 w 485775"/>
                <a:gd name="connsiteY5" fmla="*/ 974628 h 974628"/>
                <a:gd name="connsiteX0" fmla="*/ 0 w 485775"/>
                <a:gd name="connsiteY0" fmla="*/ 960291 h 974578"/>
                <a:gd name="connsiteX1" fmla="*/ 145256 w 485775"/>
                <a:gd name="connsiteY1" fmla="*/ 3028 h 974578"/>
                <a:gd name="connsiteX2" fmla="*/ 314326 w 485775"/>
                <a:gd name="connsiteY2" fmla="*/ 672159 h 974578"/>
                <a:gd name="connsiteX3" fmla="*/ 152401 w 485775"/>
                <a:gd name="connsiteY3" fmla="*/ 672159 h 974578"/>
                <a:gd name="connsiteX4" fmla="*/ 350044 w 485775"/>
                <a:gd name="connsiteY4" fmla="*/ 12554 h 974578"/>
                <a:gd name="connsiteX5" fmla="*/ 485775 w 485775"/>
                <a:gd name="connsiteY5" fmla="*/ 974578 h 974578"/>
                <a:gd name="connsiteX0" fmla="*/ 0 w 485775"/>
                <a:gd name="connsiteY0" fmla="*/ 960291 h 974578"/>
                <a:gd name="connsiteX1" fmla="*/ 145256 w 485775"/>
                <a:gd name="connsiteY1" fmla="*/ 3028 h 974578"/>
                <a:gd name="connsiteX2" fmla="*/ 314326 w 485775"/>
                <a:gd name="connsiteY2" fmla="*/ 672159 h 974578"/>
                <a:gd name="connsiteX3" fmla="*/ 152401 w 485775"/>
                <a:gd name="connsiteY3" fmla="*/ 672159 h 974578"/>
                <a:gd name="connsiteX4" fmla="*/ 350044 w 485775"/>
                <a:gd name="connsiteY4" fmla="*/ 12554 h 974578"/>
                <a:gd name="connsiteX5" fmla="*/ 485775 w 485775"/>
                <a:gd name="connsiteY5" fmla="*/ 974578 h 974578"/>
                <a:gd name="connsiteX0" fmla="*/ 0 w 485775"/>
                <a:gd name="connsiteY0" fmla="*/ 957263 h 971550"/>
                <a:gd name="connsiteX1" fmla="*/ 145256 w 485775"/>
                <a:gd name="connsiteY1" fmla="*/ 0 h 971550"/>
                <a:gd name="connsiteX2" fmla="*/ 314326 w 485775"/>
                <a:gd name="connsiteY2" fmla="*/ 669131 h 971550"/>
                <a:gd name="connsiteX3" fmla="*/ 152401 w 485775"/>
                <a:gd name="connsiteY3" fmla="*/ 669131 h 971550"/>
                <a:gd name="connsiteX4" fmla="*/ 350044 w 485775"/>
                <a:gd name="connsiteY4" fmla="*/ 9526 h 971550"/>
                <a:gd name="connsiteX5" fmla="*/ 485775 w 485775"/>
                <a:gd name="connsiteY5" fmla="*/ 971550 h 971550"/>
                <a:gd name="connsiteX0" fmla="*/ 0 w 485775"/>
                <a:gd name="connsiteY0" fmla="*/ 957263 h 971550"/>
                <a:gd name="connsiteX1" fmla="*/ 145256 w 485775"/>
                <a:gd name="connsiteY1" fmla="*/ 0 h 971550"/>
                <a:gd name="connsiteX2" fmla="*/ 314326 w 485775"/>
                <a:gd name="connsiteY2" fmla="*/ 669131 h 971550"/>
                <a:gd name="connsiteX3" fmla="*/ 152401 w 485775"/>
                <a:gd name="connsiteY3" fmla="*/ 669131 h 971550"/>
                <a:gd name="connsiteX4" fmla="*/ 350044 w 485775"/>
                <a:gd name="connsiteY4" fmla="*/ 9526 h 971550"/>
                <a:gd name="connsiteX5" fmla="*/ 485775 w 485775"/>
                <a:gd name="connsiteY5" fmla="*/ 971550 h 971550"/>
                <a:gd name="connsiteX0" fmla="*/ 0 w 485775"/>
                <a:gd name="connsiteY0" fmla="*/ 962024 h 976311"/>
                <a:gd name="connsiteX1" fmla="*/ 145256 w 485775"/>
                <a:gd name="connsiteY1" fmla="*/ 4761 h 976311"/>
                <a:gd name="connsiteX2" fmla="*/ 314326 w 485775"/>
                <a:gd name="connsiteY2" fmla="*/ 673892 h 976311"/>
                <a:gd name="connsiteX3" fmla="*/ 152401 w 485775"/>
                <a:gd name="connsiteY3" fmla="*/ 673892 h 976311"/>
                <a:gd name="connsiteX4" fmla="*/ 338138 w 485775"/>
                <a:gd name="connsiteY4" fmla="*/ 0 h 976311"/>
                <a:gd name="connsiteX5" fmla="*/ 485775 w 485775"/>
                <a:gd name="connsiteY5" fmla="*/ 976311 h 976311"/>
                <a:gd name="connsiteX0" fmla="*/ 0 w 485775"/>
                <a:gd name="connsiteY0" fmla="*/ 964967 h 979254"/>
                <a:gd name="connsiteX1" fmla="*/ 145256 w 485775"/>
                <a:gd name="connsiteY1" fmla="*/ 7704 h 979254"/>
                <a:gd name="connsiteX2" fmla="*/ 314326 w 485775"/>
                <a:gd name="connsiteY2" fmla="*/ 676835 h 979254"/>
                <a:gd name="connsiteX3" fmla="*/ 166688 w 485775"/>
                <a:gd name="connsiteY3" fmla="*/ 676835 h 979254"/>
                <a:gd name="connsiteX4" fmla="*/ 338138 w 485775"/>
                <a:gd name="connsiteY4" fmla="*/ 2943 h 979254"/>
                <a:gd name="connsiteX5" fmla="*/ 485775 w 485775"/>
                <a:gd name="connsiteY5" fmla="*/ 979254 h 979254"/>
                <a:gd name="connsiteX0" fmla="*/ 0 w 485775"/>
                <a:gd name="connsiteY0" fmla="*/ 965000 h 979287"/>
                <a:gd name="connsiteX1" fmla="*/ 145256 w 485775"/>
                <a:gd name="connsiteY1" fmla="*/ 7737 h 979287"/>
                <a:gd name="connsiteX2" fmla="*/ 314326 w 485775"/>
                <a:gd name="connsiteY2" fmla="*/ 676868 h 979287"/>
                <a:gd name="connsiteX3" fmla="*/ 166688 w 485775"/>
                <a:gd name="connsiteY3" fmla="*/ 676868 h 979287"/>
                <a:gd name="connsiteX4" fmla="*/ 338138 w 485775"/>
                <a:gd name="connsiteY4" fmla="*/ 2976 h 979287"/>
                <a:gd name="connsiteX5" fmla="*/ 485775 w 485775"/>
                <a:gd name="connsiteY5" fmla="*/ 979287 h 979287"/>
                <a:gd name="connsiteX0" fmla="*/ 0 w 485775"/>
                <a:gd name="connsiteY0" fmla="*/ 962060 h 976347"/>
                <a:gd name="connsiteX1" fmla="*/ 145256 w 485775"/>
                <a:gd name="connsiteY1" fmla="*/ 4797 h 976347"/>
                <a:gd name="connsiteX2" fmla="*/ 314326 w 485775"/>
                <a:gd name="connsiteY2" fmla="*/ 673928 h 976347"/>
                <a:gd name="connsiteX3" fmla="*/ 166688 w 485775"/>
                <a:gd name="connsiteY3" fmla="*/ 673928 h 976347"/>
                <a:gd name="connsiteX4" fmla="*/ 338138 w 485775"/>
                <a:gd name="connsiteY4" fmla="*/ 36 h 976347"/>
                <a:gd name="connsiteX5" fmla="*/ 485775 w 485775"/>
                <a:gd name="connsiteY5" fmla="*/ 976347 h 976347"/>
                <a:gd name="connsiteX0" fmla="*/ 0 w 485775"/>
                <a:gd name="connsiteY0" fmla="*/ 962059 h 976346"/>
                <a:gd name="connsiteX1" fmla="*/ 145256 w 485775"/>
                <a:gd name="connsiteY1" fmla="*/ 4796 h 976346"/>
                <a:gd name="connsiteX2" fmla="*/ 347664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47664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73 h 976360"/>
                <a:gd name="connsiteX1" fmla="*/ 145256 w 485775"/>
                <a:gd name="connsiteY1" fmla="*/ 4810 h 976360"/>
                <a:gd name="connsiteX2" fmla="*/ 347664 w 485775"/>
                <a:gd name="connsiteY2" fmla="*/ 669179 h 976360"/>
                <a:gd name="connsiteX3" fmla="*/ 166688 w 485775"/>
                <a:gd name="connsiteY3" fmla="*/ 673941 h 976360"/>
                <a:gd name="connsiteX4" fmla="*/ 338138 w 485775"/>
                <a:gd name="connsiteY4" fmla="*/ 49 h 976360"/>
                <a:gd name="connsiteX5" fmla="*/ 485775 w 485775"/>
                <a:gd name="connsiteY5" fmla="*/ 976360 h 976360"/>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59 h 976346"/>
                <a:gd name="connsiteX1" fmla="*/ 145256 w 485775"/>
                <a:gd name="connsiteY1" fmla="*/ 4796 h 976346"/>
                <a:gd name="connsiteX2" fmla="*/ 330995 w 485775"/>
                <a:gd name="connsiteY2" fmla="*/ 669165 h 976346"/>
                <a:gd name="connsiteX3" fmla="*/ 166688 w 485775"/>
                <a:gd name="connsiteY3" fmla="*/ 673927 h 976346"/>
                <a:gd name="connsiteX4" fmla="*/ 338138 w 485775"/>
                <a:gd name="connsiteY4" fmla="*/ 35 h 976346"/>
                <a:gd name="connsiteX5" fmla="*/ 485775 w 485775"/>
                <a:gd name="connsiteY5" fmla="*/ 976346 h 976346"/>
                <a:gd name="connsiteX0" fmla="*/ 0 w 485775"/>
                <a:gd name="connsiteY0" fmla="*/ 962076 h 976363"/>
                <a:gd name="connsiteX1" fmla="*/ 145256 w 485775"/>
                <a:gd name="connsiteY1" fmla="*/ 4813 h 976363"/>
                <a:gd name="connsiteX2" fmla="*/ 330995 w 485775"/>
                <a:gd name="connsiteY2" fmla="*/ 669182 h 976363"/>
                <a:gd name="connsiteX3" fmla="*/ 166688 w 485775"/>
                <a:gd name="connsiteY3" fmla="*/ 673944 h 976363"/>
                <a:gd name="connsiteX4" fmla="*/ 338138 w 485775"/>
                <a:gd name="connsiteY4" fmla="*/ 52 h 976363"/>
                <a:gd name="connsiteX5" fmla="*/ 485775 w 485775"/>
                <a:gd name="connsiteY5" fmla="*/ 976363 h 976363"/>
                <a:gd name="connsiteX0" fmla="*/ 0 w 485775"/>
                <a:gd name="connsiteY0" fmla="*/ 962076 h 976363"/>
                <a:gd name="connsiteX1" fmla="*/ 145256 w 485775"/>
                <a:gd name="connsiteY1" fmla="*/ 4813 h 976363"/>
                <a:gd name="connsiteX2" fmla="*/ 330995 w 485775"/>
                <a:gd name="connsiteY2" fmla="*/ 669182 h 976363"/>
                <a:gd name="connsiteX3" fmla="*/ 233362 w 485775"/>
                <a:gd name="connsiteY3" fmla="*/ 769196 h 976363"/>
                <a:gd name="connsiteX4" fmla="*/ 166688 w 485775"/>
                <a:gd name="connsiteY4" fmla="*/ 673944 h 976363"/>
                <a:gd name="connsiteX5" fmla="*/ 338138 w 485775"/>
                <a:gd name="connsiteY5" fmla="*/ 52 h 976363"/>
                <a:gd name="connsiteX6" fmla="*/ 485775 w 485775"/>
                <a:gd name="connsiteY6" fmla="*/ 976363 h 976363"/>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30995 w 485775"/>
                <a:gd name="connsiteY2" fmla="*/ 683391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6285 h 990572"/>
                <a:gd name="connsiteX1" fmla="*/ 145256 w 485775"/>
                <a:gd name="connsiteY1" fmla="*/ 19022 h 990572"/>
                <a:gd name="connsiteX2" fmla="*/ 316707 w 485775"/>
                <a:gd name="connsiteY2" fmla="*/ 507179 h 990572"/>
                <a:gd name="connsiteX3" fmla="*/ 233362 w 485775"/>
                <a:gd name="connsiteY3" fmla="*/ 783405 h 990572"/>
                <a:gd name="connsiteX4" fmla="*/ 176213 w 485775"/>
                <a:gd name="connsiteY4" fmla="*/ 507178 h 990572"/>
                <a:gd name="connsiteX5" fmla="*/ 338138 w 485775"/>
                <a:gd name="connsiteY5" fmla="*/ 14261 h 990572"/>
                <a:gd name="connsiteX6" fmla="*/ 485775 w 485775"/>
                <a:gd name="connsiteY6" fmla="*/ 990572 h 990572"/>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71753 h 986040"/>
                <a:gd name="connsiteX1" fmla="*/ 145256 w 485775"/>
                <a:gd name="connsiteY1" fmla="*/ 14490 h 986040"/>
                <a:gd name="connsiteX2" fmla="*/ 316707 w 485775"/>
                <a:gd name="connsiteY2" fmla="*/ 502647 h 986040"/>
                <a:gd name="connsiteX3" fmla="*/ 230981 w 485775"/>
                <a:gd name="connsiteY3" fmla="*/ 795541 h 986040"/>
                <a:gd name="connsiteX4" fmla="*/ 176213 w 485775"/>
                <a:gd name="connsiteY4" fmla="*/ 502646 h 986040"/>
                <a:gd name="connsiteX5" fmla="*/ 338138 w 485775"/>
                <a:gd name="connsiteY5" fmla="*/ 9729 h 986040"/>
                <a:gd name="connsiteX6" fmla="*/ 485775 w 485775"/>
                <a:gd name="connsiteY6" fmla="*/ 986040 h 986040"/>
                <a:gd name="connsiteX0" fmla="*/ 0 w 485775"/>
                <a:gd name="connsiteY0" fmla="*/ 962049 h 976336"/>
                <a:gd name="connsiteX1" fmla="*/ 145256 w 485775"/>
                <a:gd name="connsiteY1" fmla="*/ 4786 h 976336"/>
                <a:gd name="connsiteX2" fmla="*/ 316707 w 485775"/>
                <a:gd name="connsiteY2" fmla="*/ 492943 h 976336"/>
                <a:gd name="connsiteX3" fmla="*/ 230981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49 h 976336"/>
                <a:gd name="connsiteX1" fmla="*/ 145256 w 485775"/>
                <a:gd name="connsiteY1" fmla="*/ 4786 h 976336"/>
                <a:gd name="connsiteX2" fmla="*/ 316707 w 485775"/>
                <a:gd name="connsiteY2" fmla="*/ 492943 h 976336"/>
                <a:gd name="connsiteX3" fmla="*/ 250031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49 h 976336"/>
                <a:gd name="connsiteX1" fmla="*/ 145256 w 485775"/>
                <a:gd name="connsiteY1" fmla="*/ 4786 h 976336"/>
                <a:gd name="connsiteX2" fmla="*/ 316707 w 485775"/>
                <a:gd name="connsiteY2" fmla="*/ 492943 h 976336"/>
                <a:gd name="connsiteX3" fmla="*/ 245269 w 485775"/>
                <a:gd name="connsiteY3" fmla="*/ 785837 h 976336"/>
                <a:gd name="connsiteX4" fmla="*/ 176213 w 485775"/>
                <a:gd name="connsiteY4" fmla="*/ 492942 h 976336"/>
                <a:gd name="connsiteX5" fmla="*/ 338138 w 485775"/>
                <a:gd name="connsiteY5" fmla="*/ 25 h 976336"/>
                <a:gd name="connsiteX6" fmla="*/ 485775 w 485775"/>
                <a:gd name="connsiteY6" fmla="*/ 976336 h 976336"/>
                <a:gd name="connsiteX0" fmla="*/ 0 w 485775"/>
                <a:gd name="connsiteY0" fmla="*/ 962027 h 976314"/>
                <a:gd name="connsiteX1" fmla="*/ 145256 w 485775"/>
                <a:gd name="connsiteY1" fmla="*/ 4764 h 976314"/>
                <a:gd name="connsiteX2" fmla="*/ 316707 w 485775"/>
                <a:gd name="connsiteY2" fmla="*/ 492921 h 976314"/>
                <a:gd name="connsiteX3" fmla="*/ 245269 w 485775"/>
                <a:gd name="connsiteY3" fmla="*/ 785815 h 976314"/>
                <a:gd name="connsiteX4" fmla="*/ 176213 w 485775"/>
                <a:gd name="connsiteY4" fmla="*/ 492920 h 976314"/>
                <a:gd name="connsiteX5" fmla="*/ 338138 w 485775"/>
                <a:gd name="connsiteY5" fmla="*/ 3 h 976314"/>
                <a:gd name="connsiteX6" fmla="*/ 485775 w 485775"/>
                <a:gd name="connsiteY6" fmla="*/ 976314 h 976314"/>
                <a:gd name="connsiteX0" fmla="*/ 0 w 485775"/>
                <a:gd name="connsiteY0" fmla="*/ 962424 h 976711"/>
                <a:gd name="connsiteX1" fmla="*/ 145256 w 485775"/>
                <a:gd name="connsiteY1" fmla="*/ 5161 h 976711"/>
                <a:gd name="connsiteX2" fmla="*/ 326232 w 485775"/>
                <a:gd name="connsiteY2" fmla="*/ 417118 h 976711"/>
                <a:gd name="connsiteX3" fmla="*/ 245269 w 485775"/>
                <a:gd name="connsiteY3" fmla="*/ 786212 h 976711"/>
                <a:gd name="connsiteX4" fmla="*/ 176213 w 485775"/>
                <a:gd name="connsiteY4" fmla="*/ 493317 h 976711"/>
                <a:gd name="connsiteX5" fmla="*/ 338138 w 485775"/>
                <a:gd name="connsiteY5" fmla="*/ 400 h 976711"/>
                <a:gd name="connsiteX6" fmla="*/ 485775 w 485775"/>
                <a:gd name="connsiteY6" fmla="*/ 976711 h 976711"/>
                <a:gd name="connsiteX0" fmla="*/ 0 w 485775"/>
                <a:gd name="connsiteY0" fmla="*/ 962840 h 977127"/>
                <a:gd name="connsiteX1" fmla="*/ 145256 w 485775"/>
                <a:gd name="connsiteY1" fmla="*/ 5577 h 977127"/>
                <a:gd name="connsiteX2" fmla="*/ 326232 w 485775"/>
                <a:gd name="connsiteY2" fmla="*/ 417534 h 977127"/>
                <a:gd name="connsiteX3" fmla="*/ 245269 w 485775"/>
                <a:gd name="connsiteY3" fmla="*/ 786628 h 977127"/>
                <a:gd name="connsiteX4" fmla="*/ 176213 w 485775"/>
                <a:gd name="connsiteY4" fmla="*/ 493733 h 977127"/>
                <a:gd name="connsiteX5" fmla="*/ 338138 w 485775"/>
                <a:gd name="connsiteY5" fmla="*/ 816 h 977127"/>
                <a:gd name="connsiteX6" fmla="*/ 485775 w 485775"/>
                <a:gd name="connsiteY6" fmla="*/ 977127 h 977127"/>
                <a:gd name="connsiteX0" fmla="*/ 0 w 485775"/>
                <a:gd name="connsiteY0" fmla="*/ 962840 h 977127"/>
                <a:gd name="connsiteX1" fmla="*/ 145256 w 485775"/>
                <a:gd name="connsiteY1" fmla="*/ 5577 h 977127"/>
                <a:gd name="connsiteX2" fmla="*/ 326232 w 485775"/>
                <a:gd name="connsiteY2" fmla="*/ 417534 h 977127"/>
                <a:gd name="connsiteX3" fmla="*/ 245269 w 485775"/>
                <a:gd name="connsiteY3" fmla="*/ 786628 h 977127"/>
                <a:gd name="connsiteX4" fmla="*/ 176213 w 485775"/>
                <a:gd name="connsiteY4" fmla="*/ 493733 h 977127"/>
                <a:gd name="connsiteX5" fmla="*/ 338138 w 485775"/>
                <a:gd name="connsiteY5" fmla="*/ 816 h 977127"/>
                <a:gd name="connsiteX6" fmla="*/ 485775 w 485775"/>
                <a:gd name="connsiteY6" fmla="*/ 977127 h 977127"/>
                <a:gd name="connsiteX0" fmla="*/ 0 w 485775"/>
                <a:gd name="connsiteY0" fmla="*/ 976582 h 990869"/>
                <a:gd name="connsiteX1" fmla="*/ 145256 w 485775"/>
                <a:gd name="connsiteY1" fmla="*/ 19319 h 990869"/>
                <a:gd name="connsiteX2" fmla="*/ 326232 w 485775"/>
                <a:gd name="connsiteY2" fmla="*/ 431276 h 990869"/>
                <a:gd name="connsiteX3" fmla="*/ 245269 w 485775"/>
                <a:gd name="connsiteY3" fmla="*/ 800370 h 990869"/>
                <a:gd name="connsiteX4" fmla="*/ 173038 w 485775"/>
                <a:gd name="connsiteY4" fmla="*/ 450325 h 990869"/>
                <a:gd name="connsiteX5" fmla="*/ 338138 w 485775"/>
                <a:gd name="connsiteY5" fmla="*/ 14558 h 990869"/>
                <a:gd name="connsiteX6" fmla="*/ 485775 w 485775"/>
                <a:gd name="connsiteY6" fmla="*/ 990869 h 990869"/>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5108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7341 h 991628"/>
                <a:gd name="connsiteX1" fmla="*/ 145256 w 485775"/>
                <a:gd name="connsiteY1" fmla="*/ 20078 h 991628"/>
                <a:gd name="connsiteX2" fmla="*/ 326232 w 485775"/>
                <a:gd name="connsiteY2" fmla="*/ 432035 h 991628"/>
                <a:gd name="connsiteX3" fmla="*/ 245269 w 485775"/>
                <a:gd name="connsiteY3" fmla="*/ 801129 h 991628"/>
                <a:gd name="connsiteX4" fmla="*/ 176213 w 485775"/>
                <a:gd name="connsiteY4" fmla="*/ 441559 h 991628"/>
                <a:gd name="connsiteX5" fmla="*/ 338138 w 485775"/>
                <a:gd name="connsiteY5" fmla="*/ 15317 h 991628"/>
                <a:gd name="connsiteX6" fmla="*/ 485775 w 485775"/>
                <a:gd name="connsiteY6" fmla="*/ 991628 h 991628"/>
                <a:gd name="connsiteX0" fmla="*/ 0 w 485775"/>
                <a:gd name="connsiteY0" fmla="*/ 978405 h 992692"/>
                <a:gd name="connsiteX1" fmla="*/ 145256 w 485775"/>
                <a:gd name="connsiteY1" fmla="*/ 21142 h 992692"/>
                <a:gd name="connsiteX2" fmla="*/ 326232 w 485775"/>
                <a:gd name="connsiteY2" fmla="*/ 433099 h 992692"/>
                <a:gd name="connsiteX3" fmla="*/ 245269 w 485775"/>
                <a:gd name="connsiteY3" fmla="*/ 802193 h 992692"/>
                <a:gd name="connsiteX4" fmla="*/ 176213 w 485775"/>
                <a:gd name="connsiteY4" fmla="*/ 429923 h 992692"/>
                <a:gd name="connsiteX5" fmla="*/ 338138 w 485775"/>
                <a:gd name="connsiteY5" fmla="*/ 16381 h 992692"/>
                <a:gd name="connsiteX6" fmla="*/ 485775 w 485775"/>
                <a:gd name="connsiteY6" fmla="*/ 992692 h 992692"/>
                <a:gd name="connsiteX0" fmla="*/ 0 w 485775"/>
                <a:gd name="connsiteY0" fmla="*/ 977866 h 992153"/>
                <a:gd name="connsiteX1" fmla="*/ 145256 w 485775"/>
                <a:gd name="connsiteY1" fmla="*/ 20603 h 992153"/>
                <a:gd name="connsiteX2" fmla="*/ 326232 w 485775"/>
                <a:gd name="connsiteY2" fmla="*/ 432560 h 992153"/>
                <a:gd name="connsiteX3" fmla="*/ 245269 w 485775"/>
                <a:gd name="connsiteY3" fmla="*/ 801654 h 992153"/>
                <a:gd name="connsiteX4" fmla="*/ 176213 w 485775"/>
                <a:gd name="connsiteY4" fmla="*/ 435734 h 992153"/>
                <a:gd name="connsiteX5" fmla="*/ 338138 w 485775"/>
                <a:gd name="connsiteY5" fmla="*/ 15842 h 992153"/>
                <a:gd name="connsiteX6" fmla="*/ 485775 w 485775"/>
                <a:gd name="connsiteY6" fmla="*/ 992153 h 992153"/>
                <a:gd name="connsiteX0" fmla="*/ 0 w 485775"/>
                <a:gd name="connsiteY0" fmla="*/ 976412 h 990699"/>
                <a:gd name="connsiteX1" fmla="*/ 145256 w 485775"/>
                <a:gd name="connsiteY1" fmla="*/ 19149 h 990699"/>
                <a:gd name="connsiteX2" fmla="*/ 326232 w 485775"/>
                <a:gd name="connsiteY2" fmla="*/ 431106 h 990699"/>
                <a:gd name="connsiteX3" fmla="*/ 245269 w 485775"/>
                <a:gd name="connsiteY3" fmla="*/ 804962 h 990699"/>
                <a:gd name="connsiteX4" fmla="*/ 176213 w 485775"/>
                <a:gd name="connsiteY4" fmla="*/ 434280 h 990699"/>
                <a:gd name="connsiteX5" fmla="*/ 338138 w 485775"/>
                <a:gd name="connsiteY5" fmla="*/ 14388 h 990699"/>
                <a:gd name="connsiteX6" fmla="*/ 485775 w 485775"/>
                <a:gd name="connsiteY6" fmla="*/ 990699 h 990699"/>
                <a:gd name="connsiteX0" fmla="*/ 0 w 485775"/>
                <a:gd name="connsiteY0" fmla="*/ 976412 h 990699"/>
                <a:gd name="connsiteX1" fmla="*/ 145256 w 485775"/>
                <a:gd name="connsiteY1" fmla="*/ 19149 h 990699"/>
                <a:gd name="connsiteX2" fmla="*/ 326232 w 485775"/>
                <a:gd name="connsiteY2" fmla="*/ 431106 h 990699"/>
                <a:gd name="connsiteX3" fmla="*/ 245269 w 485775"/>
                <a:gd name="connsiteY3" fmla="*/ 804962 h 990699"/>
                <a:gd name="connsiteX4" fmla="*/ 176213 w 485775"/>
                <a:gd name="connsiteY4" fmla="*/ 434280 h 990699"/>
                <a:gd name="connsiteX5" fmla="*/ 338138 w 485775"/>
                <a:gd name="connsiteY5" fmla="*/ 14388 h 990699"/>
                <a:gd name="connsiteX6" fmla="*/ 485775 w 485775"/>
                <a:gd name="connsiteY6" fmla="*/ 990699 h 990699"/>
                <a:gd name="connsiteX0" fmla="*/ 0 w 485775"/>
                <a:gd name="connsiteY0" fmla="*/ 974094 h 988381"/>
                <a:gd name="connsiteX1" fmla="*/ 145256 w 485775"/>
                <a:gd name="connsiteY1" fmla="*/ 16831 h 988381"/>
                <a:gd name="connsiteX2" fmla="*/ 326232 w 485775"/>
                <a:gd name="connsiteY2" fmla="*/ 428788 h 988381"/>
                <a:gd name="connsiteX3" fmla="*/ 245269 w 485775"/>
                <a:gd name="connsiteY3" fmla="*/ 802644 h 988381"/>
                <a:gd name="connsiteX4" fmla="*/ 176213 w 485775"/>
                <a:gd name="connsiteY4" fmla="*/ 431962 h 988381"/>
                <a:gd name="connsiteX5" fmla="*/ 352426 w 485775"/>
                <a:gd name="connsiteY5" fmla="*/ 14451 h 988381"/>
                <a:gd name="connsiteX6" fmla="*/ 485775 w 485775"/>
                <a:gd name="connsiteY6" fmla="*/ 988381 h 988381"/>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62436 h 976723"/>
                <a:gd name="connsiteX1" fmla="*/ 145256 w 485775"/>
                <a:gd name="connsiteY1" fmla="*/ 5173 h 976723"/>
                <a:gd name="connsiteX2" fmla="*/ 326232 w 485775"/>
                <a:gd name="connsiteY2" fmla="*/ 417130 h 976723"/>
                <a:gd name="connsiteX3" fmla="*/ 245269 w 485775"/>
                <a:gd name="connsiteY3" fmla="*/ 790986 h 976723"/>
                <a:gd name="connsiteX4" fmla="*/ 176213 w 485775"/>
                <a:gd name="connsiteY4" fmla="*/ 420304 h 976723"/>
                <a:gd name="connsiteX5" fmla="*/ 352426 w 485775"/>
                <a:gd name="connsiteY5" fmla="*/ 2793 h 976723"/>
                <a:gd name="connsiteX6" fmla="*/ 485775 w 485775"/>
                <a:gd name="connsiteY6" fmla="*/ 976723 h 976723"/>
                <a:gd name="connsiteX0" fmla="*/ 0 w 485775"/>
                <a:gd name="connsiteY0" fmla="*/ 959862 h 974149"/>
                <a:gd name="connsiteX1" fmla="*/ 145256 w 485775"/>
                <a:gd name="connsiteY1" fmla="*/ 2599 h 974149"/>
                <a:gd name="connsiteX2" fmla="*/ 326232 w 485775"/>
                <a:gd name="connsiteY2" fmla="*/ 414556 h 974149"/>
                <a:gd name="connsiteX3" fmla="*/ 245269 w 485775"/>
                <a:gd name="connsiteY3" fmla="*/ 788412 h 974149"/>
                <a:gd name="connsiteX4" fmla="*/ 176213 w 485775"/>
                <a:gd name="connsiteY4" fmla="*/ 417730 h 974149"/>
                <a:gd name="connsiteX5" fmla="*/ 352426 w 485775"/>
                <a:gd name="connsiteY5" fmla="*/ 219 h 974149"/>
                <a:gd name="connsiteX6" fmla="*/ 485775 w 485775"/>
                <a:gd name="connsiteY6" fmla="*/ 974149 h 974149"/>
                <a:gd name="connsiteX0" fmla="*/ 0 w 485775"/>
                <a:gd name="connsiteY0" fmla="*/ 974272 h 988559"/>
                <a:gd name="connsiteX1" fmla="*/ 145256 w 485775"/>
                <a:gd name="connsiteY1" fmla="*/ 17009 h 988559"/>
                <a:gd name="connsiteX2" fmla="*/ 326232 w 485775"/>
                <a:gd name="connsiteY2" fmla="*/ 428966 h 988559"/>
                <a:gd name="connsiteX3" fmla="*/ 245269 w 485775"/>
                <a:gd name="connsiteY3" fmla="*/ 802822 h 988559"/>
                <a:gd name="connsiteX4" fmla="*/ 157163 w 485775"/>
                <a:gd name="connsiteY4" fmla="*/ 429759 h 988559"/>
                <a:gd name="connsiteX5" fmla="*/ 352426 w 485775"/>
                <a:gd name="connsiteY5" fmla="*/ 14629 h 988559"/>
                <a:gd name="connsiteX6" fmla="*/ 485775 w 485775"/>
                <a:gd name="connsiteY6" fmla="*/ 988559 h 988559"/>
                <a:gd name="connsiteX0" fmla="*/ 0 w 485775"/>
                <a:gd name="connsiteY0" fmla="*/ 974272 h 988559"/>
                <a:gd name="connsiteX1" fmla="*/ 145256 w 485775"/>
                <a:gd name="connsiteY1" fmla="*/ 17009 h 988559"/>
                <a:gd name="connsiteX2" fmla="*/ 326232 w 485775"/>
                <a:gd name="connsiteY2" fmla="*/ 428966 h 988559"/>
                <a:gd name="connsiteX3" fmla="*/ 245269 w 485775"/>
                <a:gd name="connsiteY3" fmla="*/ 802822 h 988559"/>
                <a:gd name="connsiteX4" fmla="*/ 157163 w 485775"/>
                <a:gd name="connsiteY4" fmla="*/ 429759 h 988559"/>
                <a:gd name="connsiteX5" fmla="*/ 352426 w 485775"/>
                <a:gd name="connsiteY5" fmla="*/ 14629 h 988559"/>
                <a:gd name="connsiteX6" fmla="*/ 485775 w 485775"/>
                <a:gd name="connsiteY6" fmla="*/ 988559 h 988559"/>
                <a:gd name="connsiteX0" fmla="*/ 0 w 485775"/>
                <a:gd name="connsiteY0" fmla="*/ 959662 h 973949"/>
                <a:gd name="connsiteX1" fmla="*/ 145256 w 485775"/>
                <a:gd name="connsiteY1" fmla="*/ 2399 h 973949"/>
                <a:gd name="connsiteX2" fmla="*/ 326232 w 485775"/>
                <a:gd name="connsiteY2" fmla="*/ 414356 h 973949"/>
                <a:gd name="connsiteX3" fmla="*/ 245269 w 485775"/>
                <a:gd name="connsiteY3" fmla="*/ 788212 h 973949"/>
                <a:gd name="connsiteX4" fmla="*/ 157163 w 485775"/>
                <a:gd name="connsiteY4" fmla="*/ 415149 h 973949"/>
                <a:gd name="connsiteX5" fmla="*/ 352426 w 485775"/>
                <a:gd name="connsiteY5" fmla="*/ 19 h 973949"/>
                <a:gd name="connsiteX6" fmla="*/ 485775 w 485775"/>
                <a:gd name="connsiteY6" fmla="*/ 973949 h 973949"/>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45269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59648 h 973935"/>
                <a:gd name="connsiteX1" fmla="*/ 145256 w 485775"/>
                <a:gd name="connsiteY1" fmla="*/ 2385 h 973935"/>
                <a:gd name="connsiteX2" fmla="*/ 326232 w 485775"/>
                <a:gd name="connsiteY2" fmla="*/ 414342 h 973935"/>
                <a:gd name="connsiteX3" fmla="*/ 238125 w 485775"/>
                <a:gd name="connsiteY3" fmla="*/ 788198 h 973935"/>
                <a:gd name="connsiteX4" fmla="*/ 157163 w 485775"/>
                <a:gd name="connsiteY4" fmla="*/ 415135 h 973935"/>
                <a:gd name="connsiteX5" fmla="*/ 352426 w 485775"/>
                <a:gd name="connsiteY5" fmla="*/ 5 h 973935"/>
                <a:gd name="connsiteX6" fmla="*/ 485775 w 485775"/>
                <a:gd name="connsiteY6" fmla="*/ 973935 h 973935"/>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41 h 975028"/>
                <a:gd name="connsiteX1" fmla="*/ 145256 w 485775"/>
                <a:gd name="connsiteY1" fmla="*/ 3478 h 975028"/>
                <a:gd name="connsiteX2" fmla="*/ 326232 w 485775"/>
                <a:gd name="connsiteY2" fmla="*/ 415435 h 975028"/>
                <a:gd name="connsiteX3" fmla="*/ 238125 w 485775"/>
                <a:gd name="connsiteY3" fmla="*/ 789291 h 975028"/>
                <a:gd name="connsiteX4" fmla="*/ 157163 w 485775"/>
                <a:gd name="connsiteY4" fmla="*/ 416228 h 975028"/>
                <a:gd name="connsiteX5" fmla="*/ 352426 w 485775"/>
                <a:gd name="connsiteY5" fmla="*/ 1098 h 975028"/>
                <a:gd name="connsiteX6" fmla="*/ 485775 w 485775"/>
                <a:gd name="connsiteY6" fmla="*/ 975028 h 975028"/>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5775"/>
                <a:gd name="connsiteY0" fmla="*/ 960757 h 975044"/>
                <a:gd name="connsiteX1" fmla="*/ 145256 w 485775"/>
                <a:gd name="connsiteY1" fmla="*/ 3494 h 975044"/>
                <a:gd name="connsiteX2" fmla="*/ 326232 w 485775"/>
                <a:gd name="connsiteY2" fmla="*/ 415451 h 975044"/>
                <a:gd name="connsiteX3" fmla="*/ 238125 w 485775"/>
                <a:gd name="connsiteY3" fmla="*/ 789307 h 975044"/>
                <a:gd name="connsiteX4" fmla="*/ 157163 w 485775"/>
                <a:gd name="connsiteY4" fmla="*/ 416244 h 975044"/>
                <a:gd name="connsiteX5" fmla="*/ 352426 w 485775"/>
                <a:gd name="connsiteY5" fmla="*/ 1114 h 975044"/>
                <a:gd name="connsiteX6" fmla="*/ 485775 w 485775"/>
                <a:gd name="connsiteY6" fmla="*/ 975044 h 975044"/>
                <a:gd name="connsiteX0" fmla="*/ 0 w 483394"/>
                <a:gd name="connsiteY0" fmla="*/ 986691 h 986691"/>
                <a:gd name="connsiteX1" fmla="*/ 142875 w 483394"/>
                <a:gd name="connsiteY1" fmla="*/ 15140 h 986691"/>
                <a:gd name="connsiteX2" fmla="*/ 323851 w 483394"/>
                <a:gd name="connsiteY2" fmla="*/ 427097 h 986691"/>
                <a:gd name="connsiteX3" fmla="*/ 235744 w 483394"/>
                <a:gd name="connsiteY3" fmla="*/ 800953 h 986691"/>
                <a:gd name="connsiteX4" fmla="*/ 154782 w 483394"/>
                <a:gd name="connsiteY4" fmla="*/ 427890 h 986691"/>
                <a:gd name="connsiteX5" fmla="*/ 350045 w 483394"/>
                <a:gd name="connsiteY5" fmla="*/ 12760 h 986691"/>
                <a:gd name="connsiteX6" fmla="*/ 483394 w 483394"/>
                <a:gd name="connsiteY6" fmla="*/ 986690 h 986691"/>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3394"/>
                <a:gd name="connsiteY0" fmla="*/ 975046 h 975046"/>
                <a:gd name="connsiteX1" fmla="*/ 142875 w 483394"/>
                <a:gd name="connsiteY1" fmla="*/ 3495 h 975046"/>
                <a:gd name="connsiteX2" fmla="*/ 323851 w 483394"/>
                <a:gd name="connsiteY2" fmla="*/ 415452 h 975046"/>
                <a:gd name="connsiteX3" fmla="*/ 235744 w 483394"/>
                <a:gd name="connsiteY3" fmla="*/ 789308 h 975046"/>
                <a:gd name="connsiteX4" fmla="*/ 154782 w 483394"/>
                <a:gd name="connsiteY4" fmla="*/ 416245 h 975046"/>
                <a:gd name="connsiteX5" fmla="*/ 350045 w 483394"/>
                <a:gd name="connsiteY5" fmla="*/ 1115 h 975046"/>
                <a:gd name="connsiteX6" fmla="*/ 483394 w 483394"/>
                <a:gd name="connsiteY6" fmla="*/ 975045 h 975046"/>
                <a:gd name="connsiteX0" fmla="*/ 0 w 489271"/>
                <a:gd name="connsiteY0" fmla="*/ 975046 h 975046"/>
                <a:gd name="connsiteX1" fmla="*/ 142875 w 489271"/>
                <a:gd name="connsiteY1" fmla="*/ 3495 h 975046"/>
                <a:gd name="connsiteX2" fmla="*/ 323851 w 489271"/>
                <a:gd name="connsiteY2" fmla="*/ 415452 h 975046"/>
                <a:gd name="connsiteX3" fmla="*/ 235744 w 489271"/>
                <a:gd name="connsiteY3" fmla="*/ 789308 h 975046"/>
                <a:gd name="connsiteX4" fmla="*/ 154782 w 489271"/>
                <a:gd name="connsiteY4" fmla="*/ 416245 h 975046"/>
                <a:gd name="connsiteX5" fmla="*/ 350045 w 489271"/>
                <a:gd name="connsiteY5" fmla="*/ 1115 h 975046"/>
                <a:gd name="connsiteX6" fmla="*/ 483394 w 489271"/>
                <a:gd name="connsiteY6" fmla="*/ 975045 h 975046"/>
                <a:gd name="connsiteX0" fmla="*/ 0 w 488312"/>
                <a:gd name="connsiteY0" fmla="*/ 975046 h 975046"/>
                <a:gd name="connsiteX1" fmla="*/ 142875 w 488312"/>
                <a:gd name="connsiteY1" fmla="*/ 3495 h 975046"/>
                <a:gd name="connsiteX2" fmla="*/ 323851 w 488312"/>
                <a:gd name="connsiteY2" fmla="*/ 415452 h 975046"/>
                <a:gd name="connsiteX3" fmla="*/ 235744 w 488312"/>
                <a:gd name="connsiteY3" fmla="*/ 789308 h 975046"/>
                <a:gd name="connsiteX4" fmla="*/ 154782 w 488312"/>
                <a:gd name="connsiteY4" fmla="*/ 416245 h 975046"/>
                <a:gd name="connsiteX5" fmla="*/ 350045 w 488312"/>
                <a:gd name="connsiteY5" fmla="*/ 1115 h 975046"/>
                <a:gd name="connsiteX6" fmla="*/ 483394 w 488312"/>
                <a:gd name="connsiteY6" fmla="*/ 975045 h 975046"/>
                <a:gd name="connsiteX0" fmla="*/ 0 w 485541"/>
                <a:gd name="connsiteY0" fmla="*/ 975046 h 975046"/>
                <a:gd name="connsiteX1" fmla="*/ 142875 w 485541"/>
                <a:gd name="connsiteY1" fmla="*/ 3495 h 975046"/>
                <a:gd name="connsiteX2" fmla="*/ 323851 w 485541"/>
                <a:gd name="connsiteY2" fmla="*/ 415452 h 975046"/>
                <a:gd name="connsiteX3" fmla="*/ 235744 w 485541"/>
                <a:gd name="connsiteY3" fmla="*/ 789308 h 975046"/>
                <a:gd name="connsiteX4" fmla="*/ 154782 w 485541"/>
                <a:gd name="connsiteY4" fmla="*/ 416245 h 975046"/>
                <a:gd name="connsiteX5" fmla="*/ 350045 w 485541"/>
                <a:gd name="connsiteY5" fmla="*/ 1115 h 975046"/>
                <a:gd name="connsiteX6" fmla="*/ 483394 w 485541"/>
                <a:gd name="connsiteY6" fmla="*/ 975045 h 975046"/>
                <a:gd name="connsiteX0" fmla="*/ 0 w 486442"/>
                <a:gd name="connsiteY0" fmla="*/ 975046 h 975046"/>
                <a:gd name="connsiteX1" fmla="*/ 142875 w 486442"/>
                <a:gd name="connsiteY1" fmla="*/ 3495 h 975046"/>
                <a:gd name="connsiteX2" fmla="*/ 323851 w 486442"/>
                <a:gd name="connsiteY2" fmla="*/ 415452 h 975046"/>
                <a:gd name="connsiteX3" fmla="*/ 235744 w 486442"/>
                <a:gd name="connsiteY3" fmla="*/ 789308 h 975046"/>
                <a:gd name="connsiteX4" fmla="*/ 154782 w 486442"/>
                <a:gd name="connsiteY4" fmla="*/ 416245 h 975046"/>
                <a:gd name="connsiteX5" fmla="*/ 350045 w 486442"/>
                <a:gd name="connsiteY5" fmla="*/ 1115 h 975046"/>
                <a:gd name="connsiteX6" fmla="*/ 483394 w 486442"/>
                <a:gd name="connsiteY6" fmla="*/ 975045 h 975046"/>
                <a:gd name="connsiteX0" fmla="*/ 296 w 486738"/>
                <a:gd name="connsiteY0" fmla="*/ 975046 h 975046"/>
                <a:gd name="connsiteX1" fmla="*/ 143171 w 486738"/>
                <a:gd name="connsiteY1" fmla="*/ 3495 h 975046"/>
                <a:gd name="connsiteX2" fmla="*/ 324147 w 486738"/>
                <a:gd name="connsiteY2" fmla="*/ 415452 h 975046"/>
                <a:gd name="connsiteX3" fmla="*/ 236040 w 486738"/>
                <a:gd name="connsiteY3" fmla="*/ 789308 h 975046"/>
                <a:gd name="connsiteX4" fmla="*/ 155078 w 486738"/>
                <a:gd name="connsiteY4" fmla="*/ 416245 h 975046"/>
                <a:gd name="connsiteX5" fmla="*/ 350341 w 486738"/>
                <a:gd name="connsiteY5" fmla="*/ 1115 h 975046"/>
                <a:gd name="connsiteX6" fmla="*/ 483690 w 486738"/>
                <a:gd name="connsiteY6" fmla="*/ 975045 h 97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38" h="975046">
                  <a:moveTo>
                    <a:pt x="296" y="975046"/>
                  </a:moveTo>
                  <a:cubicBezTo>
                    <a:pt x="-2878" y="569438"/>
                    <a:pt x="17759" y="18179"/>
                    <a:pt x="143171" y="3495"/>
                  </a:cubicBezTo>
                  <a:cubicBezTo>
                    <a:pt x="268583" y="-11189"/>
                    <a:pt x="322957" y="272577"/>
                    <a:pt x="324147" y="415452"/>
                  </a:cubicBezTo>
                  <a:cubicBezTo>
                    <a:pt x="325337" y="558327"/>
                    <a:pt x="297555" y="789175"/>
                    <a:pt x="236040" y="789308"/>
                  </a:cubicBezTo>
                  <a:cubicBezTo>
                    <a:pt x="174525" y="789441"/>
                    <a:pt x="150315" y="552372"/>
                    <a:pt x="155078" y="416245"/>
                  </a:cubicBezTo>
                  <a:cubicBezTo>
                    <a:pt x="159841" y="280118"/>
                    <a:pt x="207465" y="-20581"/>
                    <a:pt x="350341" y="1115"/>
                  </a:cubicBezTo>
                  <a:cubicBezTo>
                    <a:pt x="493217" y="22811"/>
                    <a:pt x="492025" y="566263"/>
                    <a:pt x="483690" y="97504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cxnSp>
          <p:nvCxnSpPr>
            <p:cNvPr id="25" name="连接符: 肘形 24">
              <a:extLst>
                <a:ext uri="{FF2B5EF4-FFF2-40B4-BE49-F238E27FC236}">
                  <a16:creationId xmlns:a16="http://schemas.microsoft.com/office/drawing/2014/main" id="{C81E99D4-A273-4F9F-82F0-6F36C48FFFA0}"/>
                </a:ext>
              </a:extLst>
            </p:cNvPr>
            <p:cNvCxnSpPr>
              <a:cxnSpLocks/>
            </p:cNvCxnSpPr>
            <p:nvPr/>
          </p:nvCxnSpPr>
          <p:spPr>
            <a:xfrm rot="5400000">
              <a:off x="3333117" y="1630687"/>
              <a:ext cx="313078" cy="188545"/>
            </a:xfrm>
            <a:prstGeom prst="bentConnector2">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6" name="连接符: 肘形 25">
              <a:extLst>
                <a:ext uri="{FF2B5EF4-FFF2-40B4-BE49-F238E27FC236}">
                  <a16:creationId xmlns:a16="http://schemas.microsoft.com/office/drawing/2014/main" id="{B60172B8-E1FE-4D72-A24D-075EFAD8FA4B}"/>
                </a:ext>
              </a:extLst>
            </p:cNvPr>
            <p:cNvCxnSpPr>
              <a:cxnSpLocks/>
            </p:cNvCxnSpPr>
            <p:nvPr/>
          </p:nvCxnSpPr>
          <p:spPr>
            <a:xfrm rot="16200000" flipH="1">
              <a:off x="3027540" y="1641115"/>
              <a:ext cx="313079" cy="167685"/>
            </a:xfrm>
            <a:prstGeom prst="bentConnector2">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475B42E4-C632-4A00-9207-D49196A13211}"/>
                </a:ext>
              </a:extLst>
            </p:cNvPr>
            <p:cNvCxnSpPr/>
            <p:nvPr/>
          </p:nvCxnSpPr>
          <p:spPr>
            <a:xfrm flipV="1">
              <a:off x="3197087" y="1718876"/>
              <a:ext cx="304800" cy="325243"/>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8" name="Group 4">
              <a:extLst>
                <a:ext uri="{FF2B5EF4-FFF2-40B4-BE49-F238E27FC236}">
                  <a16:creationId xmlns:a16="http://schemas.microsoft.com/office/drawing/2014/main" id="{FC81CF58-7612-40FC-934A-7A304D81C273}"/>
                </a:ext>
              </a:extLst>
            </p:cNvPr>
            <p:cNvGrpSpPr/>
            <p:nvPr/>
          </p:nvGrpSpPr>
          <p:grpSpPr>
            <a:xfrm rot="16200000">
              <a:off x="3196295" y="1817764"/>
              <a:ext cx="270715" cy="127467"/>
              <a:chOff x="3533775" y="3238500"/>
              <a:chExt cx="781050" cy="323850"/>
            </a:xfrm>
          </p:grpSpPr>
          <p:cxnSp>
            <p:nvCxnSpPr>
              <p:cNvPr id="29" name="Straight Connector 5">
                <a:extLst>
                  <a:ext uri="{FF2B5EF4-FFF2-40B4-BE49-F238E27FC236}">
                    <a16:creationId xmlns:a16="http://schemas.microsoft.com/office/drawing/2014/main" id="{1F42A45A-63DF-47F6-BAD2-A38ADA89F376}"/>
                  </a:ext>
                </a:extLst>
              </p:cNvPr>
              <p:cNvCxnSpPr>
                <a:cxnSpLocks/>
              </p:cNvCxnSpPr>
              <p:nvPr/>
            </p:nvCxnSpPr>
            <p:spPr>
              <a:xfrm>
                <a:off x="3533775" y="3238500"/>
                <a:ext cx="78105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6">
                <a:extLst>
                  <a:ext uri="{FF2B5EF4-FFF2-40B4-BE49-F238E27FC236}">
                    <a16:creationId xmlns:a16="http://schemas.microsoft.com/office/drawing/2014/main" id="{A3F5B4FD-7CC2-41F0-9F2B-D2027F5D935A}"/>
                  </a:ext>
                </a:extLst>
              </p:cNvPr>
              <p:cNvCxnSpPr>
                <a:cxnSpLocks/>
              </p:cNvCxnSpPr>
              <p:nvPr/>
            </p:nvCxnSpPr>
            <p:spPr>
              <a:xfrm>
                <a:off x="3533775" y="3562350"/>
                <a:ext cx="78105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31" name="TextBox 39">
            <a:extLst>
              <a:ext uri="{FF2B5EF4-FFF2-40B4-BE49-F238E27FC236}">
                <a16:creationId xmlns:a16="http://schemas.microsoft.com/office/drawing/2014/main" id="{133B3BBA-D536-4A3B-AB76-18D3C5221E75}"/>
              </a:ext>
            </a:extLst>
          </p:cNvPr>
          <p:cNvSpPr txBox="1"/>
          <p:nvPr/>
        </p:nvSpPr>
        <p:spPr>
          <a:xfrm>
            <a:off x="8512740" y="2938084"/>
            <a:ext cx="754686" cy="830997"/>
          </a:xfrm>
          <a:prstGeom prst="rect">
            <a:avLst/>
          </a:prstGeom>
          <a:noFill/>
        </p:spPr>
        <p:txBody>
          <a:bodyPr wrap="square" rtlCol="0">
            <a:spAutoFit/>
          </a:bodyPr>
          <a:lstStyle>
            <a:defPPr>
              <a:defRPr lang="en-US"/>
            </a:defPPr>
            <a:lvl1pPr algn="ctr">
              <a:defRPr sz="2400" b="1"/>
            </a:lvl1pPr>
          </a:lstStyle>
          <a:p>
            <a:r>
              <a:rPr lang="en-US" dirty="0">
                <a:solidFill>
                  <a:srgbClr val="0070C0"/>
                </a:solidFill>
                <a:latin typeface="Arial" panose="020B0604020202020204" pitchFamily="34" charset="0"/>
                <a:cs typeface="Arial" panose="020B0604020202020204" pitchFamily="34" charset="0"/>
              </a:rPr>
              <a:t>Tx2</a:t>
            </a:r>
          </a:p>
        </p:txBody>
      </p:sp>
      <p:sp>
        <p:nvSpPr>
          <p:cNvPr id="32" name="TextBox 39">
            <a:extLst>
              <a:ext uri="{FF2B5EF4-FFF2-40B4-BE49-F238E27FC236}">
                <a16:creationId xmlns:a16="http://schemas.microsoft.com/office/drawing/2014/main" id="{B2C144E8-E687-47AA-BBC1-FC045E40FEF4}"/>
              </a:ext>
            </a:extLst>
          </p:cNvPr>
          <p:cNvSpPr txBox="1"/>
          <p:nvPr/>
        </p:nvSpPr>
        <p:spPr>
          <a:xfrm>
            <a:off x="8475006" y="4001918"/>
            <a:ext cx="830155" cy="461665"/>
          </a:xfrm>
          <a:prstGeom prst="rect">
            <a:avLst/>
          </a:prstGeom>
          <a:noFill/>
        </p:spPr>
        <p:txBody>
          <a:bodyPr wrap="square" rtlCol="0">
            <a:spAutoFit/>
          </a:bodyPr>
          <a:lstStyle>
            <a:defPPr>
              <a:defRPr lang="en-US"/>
            </a:defPPr>
            <a:lvl1pPr algn="ctr">
              <a:defRPr sz="2400" b="1"/>
            </a:lvl1pPr>
          </a:lstStyle>
          <a:p>
            <a:r>
              <a:rPr lang="en-US" dirty="0">
                <a:solidFill>
                  <a:srgbClr val="0070C0"/>
                </a:solidFill>
                <a:latin typeface="Arial" panose="020B0604020202020204" pitchFamily="34" charset="0"/>
                <a:cs typeface="Arial" panose="020B0604020202020204" pitchFamily="34" charset="0"/>
              </a:rPr>
              <a:t>Tx3</a:t>
            </a:r>
          </a:p>
        </p:txBody>
      </p:sp>
      <p:sp>
        <p:nvSpPr>
          <p:cNvPr id="33" name="矩形 32">
            <a:extLst>
              <a:ext uri="{FF2B5EF4-FFF2-40B4-BE49-F238E27FC236}">
                <a16:creationId xmlns:a16="http://schemas.microsoft.com/office/drawing/2014/main" id="{695973C1-2F66-4D6E-82B1-A4336015ACE2}"/>
              </a:ext>
            </a:extLst>
          </p:cNvPr>
          <p:cNvSpPr/>
          <p:nvPr/>
        </p:nvSpPr>
        <p:spPr>
          <a:xfrm>
            <a:off x="11408990" y="3726392"/>
            <a:ext cx="620747" cy="369332"/>
          </a:xfrm>
          <a:prstGeom prst="rect">
            <a:avLst/>
          </a:prstGeom>
        </p:spPr>
        <p:txBody>
          <a:bodyPr wrap="none">
            <a:spAutoFit/>
          </a:bodyPr>
          <a:lstStyle/>
          <a:p>
            <a:r>
              <a:rPr lang="en-US" altLang="zh-CN" dirty="0"/>
              <a:t>Tag </a:t>
            </a:r>
            <a:endParaRPr lang="en-US" dirty="0"/>
          </a:p>
        </p:txBody>
      </p:sp>
      <p:sp>
        <p:nvSpPr>
          <p:cNvPr id="34" name="矩形 33">
            <a:extLst>
              <a:ext uri="{FF2B5EF4-FFF2-40B4-BE49-F238E27FC236}">
                <a16:creationId xmlns:a16="http://schemas.microsoft.com/office/drawing/2014/main" id="{B2A6B4AD-46C6-405B-BBD8-620CC5036C7C}"/>
              </a:ext>
            </a:extLst>
          </p:cNvPr>
          <p:cNvSpPr/>
          <p:nvPr/>
        </p:nvSpPr>
        <p:spPr>
          <a:xfrm>
            <a:off x="9129014" y="5196196"/>
            <a:ext cx="2472152" cy="400110"/>
          </a:xfrm>
          <a:prstGeom prst="rect">
            <a:avLst/>
          </a:prstGeom>
        </p:spPr>
        <p:txBody>
          <a:bodyPr wrap="none">
            <a:spAutoFit/>
          </a:bodyPr>
          <a:lstStyle/>
          <a:p>
            <a:r>
              <a:rPr lang="en-US" sz="2000" dirty="0"/>
              <a:t>NFC+ </a:t>
            </a:r>
            <a:r>
              <a:rPr lang="en-US" altLang="zh-CN" sz="2000" dirty="0"/>
              <a:t>binary search</a:t>
            </a:r>
            <a:endParaRPr lang="en-US" sz="2000" dirty="0"/>
          </a:p>
        </p:txBody>
      </p:sp>
      <p:sp>
        <p:nvSpPr>
          <p:cNvPr id="35" name="矩形 34">
            <a:extLst>
              <a:ext uri="{FF2B5EF4-FFF2-40B4-BE49-F238E27FC236}">
                <a16:creationId xmlns:a16="http://schemas.microsoft.com/office/drawing/2014/main" id="{A0FE7F84-8A78-45DF-A419-1F592D90F154}"/>
              </a:ext>
            </a:extLst>
          </p:cNvPr>
          <p:cNvSpPr/>
          <p:nvPr/>
        </p:nvSpPr>
        <p:spPr>
          <a:xfrm>
            <a:off x="9889640" y="2227504"/>
            <a:ext cx="889987" cy="369332"/>
          </a:xfrm>
          <a:prstGeom prst="rect">
            <a:avLst/>
          </a:prstGeom>
        </p:spPr>
        <p:txBody>
          <a:bodyPr wrap="none">
            <a:spAutoFit/>
          </a:bodyPr>
          <a:lstStyle/>
          <a:p>
            <a:r>
              <a:rPr lang="en-US" altLang="zh-CN" dirty="0"/>
              <a:t>0 0 0 0</a:t>
            </a:r>
            <a:endParaRPr lang="en-US" dirty="0"/>
          </a:p>
        </p:txBody>
      </p:sp>
      <p:sp>
        <p:nvSpPr>
          <p:cNvPr id="36" name="矩形 35">
            <a:extLst>
              <a:ext uri="{FF2B5EF4-FFF2-40B4-BE49-F238E27FC236}">
                <a16:creationId xmlns:a16="http://schemas.microsoft.com/office/drawing/2014/main" id="{AC79A2AB-76E7-48CE-9B3A-E43D9AE6CA41}"/>
              </a:ext>
            </a:extLst>
          </p:cNvPr>
          <p:cNvSpPr/>
          <p:nvPr/>
        </p:nvSpPr>
        <p:spPr>
          <a:xfrm>
            <a:off x="9889640" y="3312562"/>
            <a:ext cx="1015021" cy="369332"/>
          </a:xfrm>
          <a:prstGeom prst="rect">
            <a:avLst/>
          </a:prstGeom>
        </p:spPr>
        <p:txBody>
          <a:bodyPr wrap="none">
            <a:spAutoFit/>
          </a:bodyPr>
          <a:lstStyle/>
          <a:p>
            <a:r>
              <a:rPr lang="en-US" altLang="zh-CN" dirty="0"/>
              <a:t>0 </a:t>
            </a:r>
            <a:r>
              <a:rPr lang="el-GR" altLang="zh-CN" dirty="0"/>
              <a:t>π</a:t>
            </a:r>
            <a:r>
              <a:rPr lang="en-US" altLang="zh-CN" dirty="0"/>
              <a:t> 0 </a:t>
            </a:r>
            <a:r>
              <a:rPr lang="el-GR" altLang="zh-CN" dirty="0"/>
              <a:t>π</a:t>
            </a:r>
            <a:r>
              <a:rPr lang="en-US" altLang="zh-CN" dirty="0"/>
              <a:t> </a:t>
            </a:r>
            <a:endParaRPr lang="en-US" dirty="0"/>
          </a:p>
        </p:txBody>
      </p:sp>
      <p:sp>
        <p:nvSpPr>
          <p:cNvPr id="37" name="矩形 36">
            <a:extLst>
              <a:ext uri="{FF2B5EF4-FFF2-40B4-BE49-F238E27FC236}">
                <a16:creationId xmlns:a16="http://schemas.microsoft.com/office/drawing/2014/main" id="{8218DC61-4985-472E-90FF-E75E0EB9DB00}"/>
              </a:ext>
            </a:extLst>
          </p:cNvPr>
          <p:cNvSpPr/>
          <p:nvPr/>
        </p:nvSpPr>
        <p:spPr>
          <a:xfrm>
            <a:off x="9889640" y="4397620"/>
            <a:ext cx="950901" cy="369332"/>
          </a:xfrm>
          <a:prstGeom prst="rect">
            <a:avLst/>
          </a:prstGeom>
        </p:spPr>
        <p:txBody>
          <a:bodyPr wrap="none">
            <a:spAutoFit/>
          </a:bodyPr>
          <a:lstStyle/>
          <a:p>
            <a:r>
              <a:rPr lang="en-US" altLang="zh-CN" dirty="0"/>
              <a:t>0 0 </a:t>
            </a:r>
            <a:r>
              <a:rPr lang="el-GR" altLang="zh-CN" dirty="0"/>
              <a:t>π</a:t>
            </a:r>
            <a:r>
              <a:rPr lang="en-US" altLang="zh-CN" dirty="0"/>
              <a:t> </a:t>
            </a:r>
            <a:r>
              <a:rPr lang="el-GR" altLang="zh-CN" dirty="0"/>
              <a:t>π</a:t>
            </a:r>
            <a:endParaRPr lang="en-US" dirty="0"/>
          </a:p>
        </p:txBody>
      </p:sp>
      <p:sp>
        <p:nvSpPr>
          <p:cNvPr id="38" name="椭圆 37">
            <a:extLst>
              <a:ext uri="{FF2B5EF4-FFF2-40B4-BE49-F238E27FC236}">
                <a16:creationId xmlns:a16="http://schemas.microsoft.com/office/drawing/2014/main" id="{9FE9E931-F530-4AE8-8B8E-CA5CCC1A4A18}"/>
              </a:ext>
            </a:extLst>
          </p:cNvPr>
          <p:cNvSpPr/>
          <p:nvPr/>
        </p:nvSpPr>
        <p:spPr>
          <a:xfrm rot="19800000">
            <a:off x="5415649" y="1815085"/>
            <a:ext cx="1409700" cy="18596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3" name="椭圆 42">
            <a:extLst>
              <a:ext uri="{FF2B5EF4-FFF2-40B4-BE49-F238E27FC236}">
                <a16:creationId xmlns:a16="http://schemas.microsoft.com/office/drawing/2014/main" id="{27977C70-9ACE-41EC-81F3-B9A34A53587C}"/>
              </a:ext>
            </a:extLst>
          </p:cNvPr>
          <p:cNvSpPr/>
          <p:nvPr/>
        </p:nvSpPr>
        <p:spPr>
          <a:xfrm rot="20700000">
            <a:off x="5463639" y="1969422"/>
            <a:ext cx="1409700" cy="18596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0" name="椭圆 39">
            <a:extLst>
              <a:ext uri="{FF2B5EF4-FFF2-40B4-BE49-F238E27FC236}">
                <a16:creationId xmlns:a16="http://schemas.microsoft.com/office/drawing/2014/main" id="{92F4DB36-9979-4250-BBB4-8CDE02F50EFB}"/>
              </a:ext>
            </a:extLst>
          </p:cNvPr>
          <p:cNvSpPr/>
          <p:nvPr/>
        </p:nvSpPr>
        <p:spPr>
          <a:xfrm>
            <a:off x="5463590" y="2134522"/>
            <a:ext cx="1409700" cy="18596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1" name="椭圆 40">
            <a:extLst>
              <a:ext uri="{FF2B5EF4-FFF2-40B4-BE49-F238E27FC236}">
                <a16:creationId xmlns:a16="http://schemas.microsoft.com/office/drawing/2014/main" id="{BDB13DC8-05BC-4A76-B808-F7FB2596C80C}"/>
              </a:ext>
            </a:extLst>
          </p:cNvPr>
          <p:cNvSpPr/>
          <p:nvPr/>
        </p:nvSpPr>
        <p:spPr>
          <a:xfrm rot="900000">
            <a:off x="5463639" y="2320155"/>
            <a:ext cx="1409700" cy="18596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2" name="椭圆 41">
            <a:extLst>
              <a:ext uri="{FF2B5EF4-FFF2-40B4-BE49-F238E27FC236}">
                <a16:creationId xmlns:a16="http://schemas.microsoft.com/office/drawing/2014/main" id="{A35C675E-BB50-4B75-8F4A-7E3DB4C1093E}"/>
              </a:ext>
            </a:extLst>
          </p:cNvPr>
          <p:cNvSpPr/>
          <p:nvPr/>
        </p:nvSpPr>
        <p:spPr>
          <a:xfrm rot="1800000">
            <a:off x="5415649" y="2510181"/>
            <a:ext cx="1409700" cy="18596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261060"/>
      </p:ext>
    </p:extLst>
  </p:cSld>
  <p:clrMapOvr>
    <a:masterClrMapping/>
  </p:clrMapOvr>
  <mc:AlternateContent xmlns:mc="http://schemas.openxmlformats.org/markup-compatibility/2006" xmlns:p14="http://schemas.microsoft.com/office/powerpoint/2010/main">
    <mc:Choice Requires="p14">
      <p:transition spd="slow" p14:dur="2000" advTm="39458"/>
    </mc:Choice>
    <mc:Fallback xmlns="">
      <p:transition spd="slow" advTm="39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 presetClass="exit" presetSubtype="0" fill="hold" grpId="1" nodeType="after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4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1500"/>
                            </p:stCondLst>
                            <p:childTnLst>
                              <p:par>
                                <p:cTn id="21" presetID="1" presetClass="exit" presetSubtype="0" fill="hold" grpId="1" nodeType="afterEffect">
                                  <p:stCondLst>
                                    <p:cond delay="0"/>
                                  </p:stCondLst>
                                  <p:childTnLst>
                                    <p:set>
                                      <p:cBhvr>
                                        <p:cTn id="22" dur="1" fill="hold">
                                          <p:stCondLst>
                                            <p:cond delay="0"/>
                                          </p:stCondLst>
                                        </p:cTn>
                                        <p:tgtEl>
                                          <p:spTgt spid="40"/>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2000"/>
                            </p:stCondLst>
                            <p:childTnLst>
                              <p:par>
                                <p:cTn id="27" presetID="1" presetClass="exit" presetSubtype="0" fill="hold" grpId="1" nodeType="afterEffect">
                                  <p:stCondLst>
                                    <p:cond delay="0"/>
                                  </p:stCondLst>
                                  <p:childTnLst>
                                    <p:set>
                                      <p:cBhvr>
                                        <p:cTn id="28" dur="1" fill="hold">
                                          <p:stCondLst>
                                            <p:cond delay="0"/>
                                          </p:stCondLst>
                                        </p:cTn>
                                        <p:tgtEl>
                                          <p:spTgt spid="41"/>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1" grpId="0"/>
      <p:bldP spid="32" grpId="0"/>
      <p:bldP spid="33" grpId="0"/>
      <p:bldP spid="34" grpId="0"/>
      <p:bldP spid="35" grpId="0"/>
      <p:bldP spid="36" grpId="0"/>
      <p:bldP spid="37" grpId="0"/>
      <p:bldP spid="38" grpId="0" animBg="1"/>
      <p:bldP spid="38" grpId="1" animBg="1"/>
      <p:bldP spid="43" grpId="0" animBg="1"/>
      <p:bldP spid="43" grpId="1" animBg="1"/>
      <p:bldP spid="40" grpId="0" animBg="1"/>
      <p:bldP spid="40" grpId="1" animBg="1"/>
      <p:bldP spid="41" grpId="0" animBg="1"/>
      <p:bldP spid="41" grpId="1" animBg="1"/>
      <p:bldP spid="42" grpId="0" animBg="1"/>
    </p:bldLst>
  </p:timing>
  <p:extLst>
    <p:ext uri="{E180D4A7-C9FB-4DFB-919C-405C955672EB}">
      <p14:showEvtLst xmlns:p14="http://schemas.microsoft.com/office/powerpoint/2010/main">
        <p14:playEvt time="47" objId="39"/>
        <p14:stopEvt time="39458" objId="39"/>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E8CCE2-AD2B-481C-BE59-BDCE9F845169}"/>
              </a:ext>
            </a:extLst>
          </p:cNvPr>
          <p:cNvSpPr>
            <a:spLocks noGrp="1"/>
          </p:cNvSpPr>
          <p:nvPr>
            <p:ph type="title"/>
          </p:nvPr>
        </p:nvSpPr>
        <p:spPr/>
        <p:txBody>
          <a:bodyPr/>
          <a:lstStyle/>
          <a:p>
            <a:r>
              <a:rPr lang="en-US" dirty="0"/>
              <a:t>Tech 3 Self-interference cancellation</a:t>
            </a:r>
          </a:p>
        </p:txBody>
      </p:sp>
      <p:sp>
        <p:nvSpPr>
          <p:cNvPr id="3" name="内容占位符 2">
            <a:extLst>
              <a:ext uri="{FF2B5EF4-FFF2-40B4-BE49-F238E27FC236}">
                <a16:creationId xmlns:a16="http://schemas.microsoft.com/office/drawing/2014/main" id="{D79CF7C9-D3B2-4083-9308-AAC3D0E0DADC}"/>
              </a:ext>
            </a:extLst>
          </p:cNvPr>
          <p:cNvSpPr>
            <a:spLocks noGrp="1"/>
          </p:cNvSpPr>
          <p:nvPr>
            <p:ph idx="1"/>
          </p:nvPr>
        </p:nvSpPr>
        <p:spPr>
          <a:xfrm>
            <a:off x="838200" y="1726565"/>
            <a:ext cx="10515600" cy="2362835"/>
          </a:xfrm>
        </p:spPr>
        <p:txBody>
          <a:bodyPr>
            <a:normAutofit/>
          </a:bodyPr>
          <a:lstStyle/>
          <a:p>
            <a:r>
              <a:rPr lang="en-US" dirty="0"/>
              <a:t>Passive design:</a:t>
            </a:r>
          </a:p>
          <a:p>
            <a:pPr lvl="1"/>
            <a:r>
              <a:rPr lang="en-US" dirty="0"/>
              <a:t>TX-RX separation: narrow band high-Q Coil rejection</a:t>
            </a:r>
          </a:p>
          <a:p>
            <a:pPr lvl="1"/>
            <a:r>
              <a:rPr lang="en-US" dirty="0"/>
              <a:t>Ultra-narrow-band crystal notch filter at 13.56 MHz</a:t>
            </a:r>
          </a:p>
          <a:p>
            <a:pPr lvl="1"/>
            <a:r>
              <a:rPr lang="en-US" dirty="0"/>
              <a:t>Intermedia frequency filtering and digital filtering</a:t>
            </a:r>
          </a:p>
          <a:p>
            <a:r>
              <a:rPr lang="en-US" dirty="0"/>
              <a:t>Improve RX reading range</a:t>
            </a:r>
          </a:p>
        </p:txBody>
      </p:sp>
      <p:sp>
        <p:nvSpPr>
          <p:cNvPr id="4" name="灯片编号占位符 3">
            <a:extLst>
              <a:ext uri="{FF2B5EF4-FFF2-40B4-BE49-F238E27FC236}">
                <a16:creationId xmlns:a16="http://schemas.microsoft.com/office/drawing/2014/main" id="{FE485828-555D-475C-9B39-9F226E2EB380}"/>
              </a:ext>
            </a:extLst>
          </p:cNvPr>
          <p:cNvSpPr>
            <a:spLocks noGrp="1"/>
          </p:cNvSpPr>
          <p:nvPr>
            <p:ph type="sldNum" sz="quarter" idx="12"/>
          </p:nvPr>
        </p:nvSpPr>
        <p:spPr/>
        <p:txBody>
          <a:bodyPr/>
          <a:lstStyle/>
          <a:p>
            <a:fld id="{BB86FE79-B0DA-433D-A67F-F5D6BFD13937}" type="slidenum">
              <a:rPr lang="en-US" smtClean="0"/>
              <a:pPr/>
              <a:t>26</a:t>
            </a:fld>
            <a:endParaRPr lang="en-US" dirty="0"/>
          </a:p>
        </p:txBody>
      </p:sp>
      <p:sp>
        <p:nvSpPr>
          <p:cNvPr id="7" name="标题 1">
            <a:extLst>
              <a:ext uri="{FF2B5EF4-FFF2-40B4-BE49-F238E27FC236}">
                <a16:creationId xmlns:a16="http://schemas.microsoft.com/office/drawing/2014/main" id="{467C8C2A-C579-48D8-9256-76DC6B8FBE77}"/>
              </a:ext>
            </a:extLst>
          </p:cNvPr>
          <p:cNvSpPr txBox="1">
            <a:spLocks/>
          </p:cNvSpPr>
          <p:nvPr/>
        </p:nvSpPr>
        <p:spPr>
          <a:xfrm>
            <a:off x="838200" y="370681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gradFill>
                  <a:gsLst>
                    <a:gs pos="55000">
                      <a:schemeClr val="accent1">
                        <a:lumMod val="75000"/>
                      </a:schemeClr>
                    </a:gs>
                    <a:gs pos="100000">
                      <a:schemeClr val="accent1">
                        <a:lumMod val="50000"/>
                      </a:schemeClr>
                    </a:gs>
                  </a:gsLst>
                  <a:lin ang="5400000" scaled="1"/>
                </a:gradFill>
                <a:effectLst/>
                <a:latin typeface="Calibri" panose="020F0502020204030204" pitchFamily="34" charset="0"/>
                <a:ea typeface="Roboto" panose="02000000000000000000" pitchFamily="2" charset="0"/>
                <a:cs typeface="Roboto" panose="02000000000000000000" pitchFamily="2" charset="0"/>
              </a:defRPr>
            </a:lvl1pPr>
          </a:lstStyle>
          <a:p>
            <a:r>
              <a:rPr lang="en-US" dirty="0"/>
              <a:t>Tech 4 Magnetic repeater</a:t>
            </a:r>
          </a:p>
        </p:txBody>
      </p:sp>
      <p:sp>
        <p:nvSpPr>
          <p:cNvPr id="8" name="内容占位符 2">
            <a:extLst>
              <a:ext uri="{FF2B5EF4-FFF2-40B4-BE49-F238E27FC236}">
                <a16:creationId xmlns:a16="http://schemas.microsoft.com/office/drawing/2014/main" id="{56898178-C4A8-4D3D-9860-31470EA7F749}"/>
              </a:ext>
            </a:extLst>
          </p:cNvPr>
          <p:cNvSpPr txBox="1">
            <a:spLocks/>
          </p:cNvSpPr>
          <p:nvPr/>
        </p:nvSpPr>
        <p:spPr>
          <a:xfrm>
            <a:off x="838200" y="4762500"/>
            <a:ext cx="10515600"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内容占位符 2">
            <a:extLst>
              <a:ext uri="{FF2B5EF4-FFF2-40B4-BE49-F238E27FC236}">
                <a16:creationId xmlns:a16="http://schemas.microsoft.com/office/drawing/2014/main" id="{9A1C174C-5198-479C-9A0C-495C5101C3F9}"/>
              </a:ext>
            </a:extLst>
          </p:cNvPr>
          <p:cNvSpPr txBox="1">
            <a:spLocks/>
          </p:cNvSpPr>
          <p:nvPr/>
        </p:nvSpPr>
        <p:spPr>
          <a:xfrm>
            <a:off x="838200" y="4784725"/>
            <a:ext cx="10515600" cy="192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Passive design:</a:t>
            </a:r>
          </a:p>
          <a:p>
            <a:pPr lvl="1"/>
            <a:r>
              <a:rPr lang="en-US" dirty="0"/>
              <a:t>Exited by TX coils</a:t>
            </a:r>
          </a:p>
          <a:p>
            <a:pPr lvl="1"/>
            <a:r>
              <a:rPr lang="en-US" dirty="0"/>
              <a:t>Battery-free</a:t>
            </a:r>
          </a:p>
          <a:p>
            <a:r>
              <a:rPr lang="en-US" dirty="0"/>
              <a:t>Further improve reading range and reliability</a:t>
            </a:r>
          </a:p>
        </p:txBody>
      </p:sp>
      <p:sp>
        <p:nvSpPr>
          <p:cNvPr id="10" name="矩形: 圆角 9">
            <a:extLst>
              <a:ext uri="{FF2B5EF4-FFF2-40B4-BE49-F238E27FC236}">
                <a16:creationId xmlns:a16="http://schemas.microsoft.com/office/drawing/2014/main" id="{8A2EE689-1C5A-4276-83ED-01CAE5139B1C}"/>
              </a:ext>
            </a:extLst>
          </p:cNvPr>
          <p:cNvSpPr/>
          <p:nvPr/>
        </p:nvSpPr>
        <p:spPr>
          <a:xfrm>
            <a:off x="8938989" y="1871622"/>
            <a:ext cx="695175" cy="1881739"/>
          </a:xfrm>
          <a:prstGeom prst="roundRect">
            <a:avLst>
              <a:gd name="adj" fmla="val 27390"/>
            </a:avLst>
          </a:prstGeom>
          <a:noFill/>
          <a:ln w="76200">
            <a:solidFill>
              <a:schemeClr val="accent1">
                <a:lumMod val="75000"/>
              </a:schemeClr>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FEACE783-0B1F-4C32-9DD7-8BB736E72A07}"/>
              </a:ext>
            </a:extLst>
          </p:cNvPr>
          <p:cNvSpPr/>
          <p:nvPr/>
        </p:nvSpPr>
        <p:spPr>
          <a:xfrm>
            <a:off x="8301571" y="2812491"/>
            <a:ext cx="876097" cy="461665"/>
          </a:xfrm>
          <a:prstGeom prst="rect">
            <a:avLst/>
          </a:prstGeom>
        </p:spPr>
        <p:txBody>
          <a:bodyPr wrap="square">
            <a:spAutoFit/>
          </a:bodyPr>
          <a:lstStyle/>
          <a:p>
            <a:pPr algn="ctr"/>
            <a:r>
              <a:rPr lang="en-US" sz="2400" dirty="0"/>
              <a:t>TX</a:t>
            </a:r>
          </a:p>
        </p:txBody>
      </p:sp>
      <p:sp>
        <p:nvSpPr>
          <p:cNvPr id="12" name="矩形: 圆角 11">
            <a:extLst>
              <a:ext uri="{FF2B5EF4-FFF2-40B4-BE49-F238E27FC236}">
                <a16:creationId xmlns:a16="http://schemas.microsoft.com/office/drawing/2014/main" id="{07312F31-224E-40AC-9DDD-5B06D65F3D0A}"/>
              </a:ext>
            </a:extLst>
          </p:cNvPr>
          <p:cNvSpPr/>
          <p:nvPr/>
        </p:nvSpPr>
        <p:spPr>
          <a:xfrm>
            <a:off x="11254988" y="1825073"/>
            <a:ext cx="695175" cy="1881739"/>
          </a:xfrm>
          <a:prstGeom prst="roundRect">
            <a:avLst>
              <a:gd name="adj" fmla="val 27390"/>
            </a:avLst>
          </a:prstGeom>
          <a:noFill/>
          <a:ln w="76200">
            <a:solidFill>
              <a:schemeClr val="accent2"/>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F57AC62F-563F-4580-920A-CE5F07F0D078}"/>
              </a:ext>
            </a:extLst>
          </p:cNvPr>
          <p:cNvSpPr/>
          <p:nvPr/>
        </p:nvSpPr>
        <p:spPr>
          <a:xfrm>
            <a:off x="10618636" y="2783699"/>
            <a:ext cx="876097" cy="461665"/>
          </a:xfrm>
          <a:prstGeom prst="rect">
            <a:avLst/>
          </a:prstGeom>
        </p:spPr>
        <p:txBody>
          <a:bodyPr wrap="square">
            <a:spAutoFit/>
          </a:bodyPr>
          <a:lstStyle/>
          <a:p>
            <a:pPr algn="ctr"/>
            <a:r>
              <a:rPr lang="en-US" altLang="zh-CN" sz="2400" dirty="0"/>
              <a:t>RX</a:t>
            </a:r>
            <a:endParaRPr lang="en-US" sz="2400" dirty="0"/>
          </a:p>
        </p:txBody>
      </p:sp>
      <p:cxnSp>
        <p:nvCxnSpPr>
          <p:cNvPr id="6" name="直接箭头连接符 5">
            <a:extLst>
              <a:ext uri="{FF2B5EF4-FFF2-40B4-BE49-F238E27FC236}">
                <a16:creationId xmlns:a16="http://schemas.microsoft.com/office/drawing/2014/main" id="{AEF3CA31-EF6D-4FED-8993-DFB1B4D7DD3C}"/>
              </a:ext>
            </a:extLst>
          </p:cNvPr>
          <p:cNvCxnSpPr/>
          <p:nvPr/>
        </p:nvCxnSpPr>
        <p:spPr>
          <a:xfrm>
            <a:off x="9634164" y="2322251"/>
            <a:ext cx="1620824" cy="0"/>
          </a:xfrm>
          <a:prstGeom prst="straightConnector1">
            <a:avLst/>
          </a:prstGeom>
          <a:ln w="57150">
            <a:solidFill>
              <a:srgbClr val="2E75B6"/>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CA160C5D-ED61-4F19-987D-48ABDF262272}"/>
              </a:ext>
            </a:extLst>
          </p:cNvPr>
          <p:cNvGrpSpPr/>
          <p:nvPr/>
        </p:nvGrpSpPr>
        <p:grpSpPr>
          <a:xfrm>
            <a:off x="9129284" y="3991288"/>
            <a:ext cx="2630583" cy="2822589"/>
            <a:chOff x="8744919" y="2397760"/>
            <a:chExt cx="2630583" cy="2822589"/>
          </a:xfrm>
        </p:grpSpPr>
        <p:sp>
          <p:nvSpPr>
            <p:cNvPr id="15" name="Isosceles Triangle 70">
              <a:extLst>
                <a:ext uri="{FF2B5EF4-FFF2-40B4-BE49-F238E27FC236}">
                  <a16:creationId xmlns:a16="http://schemas.microsoft.com/office/drawing/2014/main" id="{465EC81C-1BB5-4256-8409-4FB585147AA6}"/>
                </a:ext>
              </a:extLst>
            </p:cNvPr>
            <p:cNvSpPr/>
            <p:nvPr/>
          </p:nvSpPr>
          <p:spPr>
            <a:xfrm rot="5400000">
              <a:off x="9855655" y="4505504"/>
              <a:ext cx="256607" cy="31375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TextBox 73">
              <a:extLst>
                <a:ext uri="{FF2B5EF4-FFF2-40B4-BE49-F238E27FC236}">
                  <a16:creationId xmlns:a16="http://schemas.microsoft.com/office/drawing/2014/main" id="{676836CC-5526-480C-ADE4-A2F688DC4118}"/>
                </a:ext>
              </a:extLst>
            </p:cNvPr>
            <p:cNvSpPr txBox="1"/>
            <p:nvPr/>
          </p:nvSpPr>
          <p:spPr>
            <a:xfrm>
              <a:off x="9633157" y="2663383"/>
              <a:ext cx="762606" cy="733645"/>
            </a:xfrm>
            <a:prstGeom prst="rect">
              <a:avLst/>
            </a:prstGeom>
            <a:noFill/>
          </p:spPr>
          <p:txBody>
            <a:bodyPr wrap="none" rtlCol="0">
              <a:spAutoFit/>
            </a:bodyPr>
            <a:lstStyle/>
            <a:p>
              <a:r>
                <a:rPr lang="en-US" sz="3200" b="1" dirty="0"/>
                <a:t>+ -</a:t>
              </a:r>
            </a:p>
          </p:txBody>
        </p:sp>
        <p:grpSp>
          <p:nvGrpSpPr>
            <p:cNvPr id="17" name="Group 56">
              <a:extLst>
                <a:ext uri="{FF2B5EF4-FFF2-40B4-BE49-F238E27FC236}">
                  <a16:creationId xmlns:a16="http://schemas.microsoft.com/office/drawing/2014/main" id="{DAB63C68-55E2-4133-B2D2-A44C4AF00B8D}"/>
                </a:ext>
              </a:extLst>
            </p:cNvPr>
            <p:cNvGrpSpPr/>
            <p:nvPr/>
          </p:nvGrpSpPr>
          <p:grpSpPr>
            <a:xfrm>
              <a:off x="9519427" y="3166688"/>
              <a:ext cx="898124" cy="1495694"/>
              <a:chOff x="2719137" y="3017168"/>
              <a:chExt cx="1076817" cy="1192190"/>
            </a:xfrm>
          </p:grpSpPr>
          <p:sp>
            <p:nvSpPr>
              <p:cNvPr id="23" name="Arc 52">
                <a:extLst>
                  <a:ext uri="{FF2B5EF4-FFF2-40B4-BE49-F238E27FC236}">
                    <a16:creationId xmlns:a16="http://schemas.microsoft.com/office/drawing/2014/main" id="{ADFB8725-F70F-4F56-9087-8033E46F61A8}"/>
                  </a:ext>
                </a:extLst>
              </p:cNvPr>
              <p:cNvSpPr/>
              <p:nvPr/>
            </p:nvSpPr>
            <p:spPr>
              <a:xfrm rot="16200000">
                <a:off x="2719137" y="3132541"/>
                <a:ext cx="1076817" cy="1076817"/>
              </a:xfrm>
              <a:prstGeom prst="arc">
                <a:avLst>
                  <a:gd name="adj1" fmla="val 364175"/>
                  <a:gd name="adj2" fmla="val 21286960"/>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nvGrpSpPr>
              <p:cNvPr id="24" name="Group 53">
                <a:extLst>
                  <a:ext uri="{FF2B5EF4-FFF2-40B4-BE49-F238E27FC236}">
                    <a16:creationId xmlns:a16="http://schemas.microsoft.com/office/drawing/2014/main" id="{737BA732-A68B-47B7-9C0D-6EEF955D65CE}"/>
                  </a:ext>
                </a:extLst>
              </p:cNvPr>
              <p:cNvGrpSpPr/>
              <p:nvPr/>
            </p:nvGrpSpPr>
            <p:grpSpPr>
              <a:xfrm rot="16200000">
                <a:off x="3138859" y="3059285"/>
                <a:ext cx="237375" cy="153142"/>
                <a:chOff x="3693328" y="3238500"/>
                <a:chExt cx="501991" cy="323859"/>
              </a:xfrm>
            </p:grpSpPr>
            <p:cxnSp>
              <p:nvCxnSpPr>
                <p:cNvPr id="25" name="Straight Connector 54">
                  <a:extLst>
                    <a:ext uri="{FF2B5EF4-FFF2-40B4-BE49-F238E27FC236}">
                      <a16:creationId xmlns:a16="http://schemas.microsoft.com/office/drawing/2014/main" id="{7B272915-7F0E-4107-95C5-7DD037315E32}"/>
                    </a:ext>
                  </a:extLst>
                </p:cNvPr>
                <p:cNvCxnSpPr>
                  <a:cxnSpLocks/>
                </p:cNvCxnSpPr>
                <p:nvPr/>
              </p:nvCxnSpPr>
              <p:spPr>
                <a:xfrm rot="5400000" flipV="1">
                  <a:off x="3950684" y="2993869"/>
                  <a:ext cx="0" cy="48926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55">
                  <a:extLst>
                    <a:ext uri="{FF2B5EF4-FFF2-40B4-BE49-F238E27FC236}">
                      <a16:creationId xmlns:a16="http://schemas.microsoft.com/office/drawing/2014/main" id="{5F7B16D9-704B-4F1B-8B60-A756C512AE7D}"/>
                    </a:ext>
                  </a:extLst>
                </p:cNvPr>
                <p:cNvCxnSpPr>
                  <a:cxnSpLocks/>
                </p:cNvCxnSpPr>
                <p:nvPr/>
              </p:nvCxnSpPr>
              <p:spPr>
                <a:xfrm rot="5400000" flipV="1">
                  <a:off x="3944324" y="3311363"/>
                  <a:ext cx="0" cy="501991"/>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8" name="TextBox 39">
              <a:extLst>
                <a:ext uri="{FF2B5EF4-FFF2-40B4-BE49-F238E27FC236}">
                  <a16:creationId xmlns:a16="http://schemas.microsoft.com/office/drawing/2014/main" id="{E3308201-3630-48B1-84C5-448EB915BD17}"/>
                </a:ext>
              </a:extLst>
            </p:cNvPr>
            <p:cNvSpPr txBox="1"/>
            <p:nvPr/>
          </p:nvSpPr>
          <p:spPr>
            <a:xfrm>
              <a:off x="9416493" y="4758684"/>
              <a:ext cx="1195934" cy="461665"/>
            </a:xfrm>
            <a:prstGeom prst="rect">
              <a:avLst/>
            </a:prstGeom>
            <a:noFill/>
          </p:spPr>
          <p:txBody>
            <a:bodyPr wrap="square" rtlCol="0">
              <a:spAutoFit/>
            </a:bodyPr>
            <a:lstStyle>
              <a:defPPr>
                <a:defRPr lang="en-US"/>
              </a:defPPr>
              <a:lvl1pPr algn="ctr">
                <a:defRPr sz="2400" b="1"/>
              </a:lvl1pPr>
            </a:lstStyle>
            <a:p>
              <a:r>
                <a:rPr lang="en-US" dirty="0">
                  <a:solidFill>
                    <a:schemeClr val="accent6"/>
                  </a:solidFill>
                </a:rPr>
                <a:t>Rep</a:t>
              </a:r>
            </a:p>
          </p:txBody>
        </p:sp>
        <p:cxnSp>
          <p:nvCxnSpPr>
            <p:cNvPr id="19" name="Straight Arrow Connector 100">
              <a:extLst>
                <a:ext uri="{FF2B5EF4-FFF2-40B4-BE49-F238E27FC236}">
                  <a16:creationId xmlns:a16="http://schemas.microsoft.com/office/drawing/2014/main" id="{2ED715BD-8239-4FCF-91CD-24E43CB7FA54}"/>
                </a:ext>
              </a:extLst>
            </p:cNvPr>
            <p:cNvCxnSpPr>
              <a:cxnSpLocks/>
            </p:cNvCxnSpPr>
            <p:nvPr/>
          </p:nvCxnSpPr>
          <p:spPr>
            <a:xfrm>
              <a:off x="10032354" y="4023471"/>
              <a:ext cx="1343148" cy="0"/>
            </a:xfrm>
            <a:prstGeom prst="straightConnector1">
              <a:avLst/>
            </a:prstGeom>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86">
                  <a:extLst>
                    <a:ext uri="{FF2B5EF4-FFF2-40B4-BE49-F238E27FC236}">
                      <a16:creationId xmlns:a16="http://schemas.microsoft.com/office/drawing/2014/main" id="{DE6F172D-3BFD-4A83-A399-8DBFC8B00A22}"/>
                    </a:ext>
                  </a:extLst>
                </p:cNvPr>
                <p:cNvSpPr txBox="1"/>
                <p:nvPr/>
              </p:nvSpPr>
              <p:spPr>
                <a:xfrm>
                  <a:off x="10563688" y="4051351"/>
                  <a:ext cx="731183" cy="584775"/>
                </a:xfrm>
                <a:prstGeom prst="rect">
                  <a:avLst/>
                </a:prstGeom>
                <a:noFill/>
              </p:spPr>
              <p:txBody>
                <a:bodyPr wrap="square" rtlCol="0">
                  <a:spAutoFit/>
                </a:bodyPr>
                <a:lstStyle>
                  <a:defPPr>
                    <a:defRPr lang="en-US"/>
                  </a:defPPr>
                  <a:lvl1pPr>
                    <a:defRPr sz="320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𝑯</m:t>
                            </m:r>
                          </m:e>
                          <m:sub>
                            <m:r>
                              <a:rPr lang="en-US" b="1" i="1" smtClean="0">
                                <a:latin typeface="Cambria Math" panose="02040503050406030204" pitchFamily="18" charset="0"/>
                              </a:rPr>
                              <m:t>𝒛</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85" name="TextBox 86">
                  <a:extLst>
                    <a:ext uri="{FF2B5EF4-FFF2-40B4-BE49-F238E27FC236}">
                      <a16:creationId xmlns:a16="http://schemas.microsoft.com/office/drawing/2014/main" id="{0B92EBA7-DDD5-4A71-AC52-C57D399BE0C5}"/>
                    </a:ext>
                  </a:extLst>
                </p:cNvPr>
                <p:cNvSpPr txBox="1">
                  <a:spLocks noRot="1" noChangeAspect="1" noMove="1" noResize="1" noEditPoints="1" noAdjustHandles="1" noChangeArrowheads="1" noChangeShapeType="1" noTextEdit="1"/>
                </p:cNvSpPr>
                <p:nvPr/>
              </p:nvSpPr>
              <p:spPr>
                <a:xfrm>
                  <a:off x="10563688" y="4051351"/>
                  <a:ext cx="731183" cy="584775"/>
                </a:xfrm>
                <a:prstGeom prst="rect">
                  <a:avLst/>
                </a:prstGeom>
                <a:blipFill>
                  <a:blip r:embed="rId17"/>
                  <a:stretch>
                    <a:fillRect/>
                  </a:stretch>
                </a:blipFill>
              </p:spPr>
              <p:txBody>
                <a:bodyPr/>
                <a:lstStyle/>
                <a:p>
                  <a:r>
                    <a:rPr lang="en-US">
                      <a:noFill/>
                    </a:rPr>
                    <a:t> </a:t>
                  </a:r>
                </a:p>
              </p:txBody>
            </p:sp>
          </mc:Fallback>
        </mc:AlternateContent>
        <p:cxnSp>
          <p:nvCxnSpPr>
            <p:cNvPr id="21" name="Straight Arrow Connector 100">
              <a:extLst>
                <a:ext uri="{FF2B5EF4-FFF2-40B4-BE49-F238E27FC236}">
                  <a16:creationId xmlns:a16="http://schemas.microsoft.com/office/drawing/2014/main" id="{0713940B-9B28-4E8C-9D27-4E9BA1088EBA}"/>
                </a:ext>
              </a:extLst>
            </p:cNvPr>
            <p:cNvCxnSpPr>
              <a:cxnSpLocks/>
            </p:cNvCxnSpPr>
            <p:nvPr/>
          </p:nvCxnSpPr>
          <p:spPr>
            <a:xfrm>
              <a:off x="8744919" y="4023471"/>
              <a:ext cx="774508" cy="0"/>
            </a:xfrm>
            <a:prstGeom prst="straightConnector1">
              <a:avLst/>
            </a:prstGeom>
            <a:ln w="381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49">
                  <a:extLst>
                    <a:ext uri="{FF2B5EF4-FFF2-40B4-BE49-F238E27FC236}">
                      <a16:creationId xmlns:a16="http://schemas.microsoft.com/office/drawing/2014/main" id="{C9DD6E94-5A0A-44A0-91AF-5B5C670CCE1E}"/>
                    </a:ext>
                  </a:extLst>
                </p:cNvPr>
                <p:cNvSpPr txBox="1"/>
                <p:nvPr/>
              </p:nvSpPr>
              <p:spPr>
                <a:xfrm>
                  <a:off x="9841240" y="2397760"/>
                  <a:ext cx="43794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𝒆</m:t>
                        </m:r>
                      </m:oMath>
                    </m:oMathPara>
                  </a14:m>
                  <a:endParaRPr lang="en-US" sz="2400" b="1" dirty="0"/>
                </a:p>
              </p:txBody>
            </p:sp>
          </mc:Choice>
          <mc:Fallback xmlns="">
            <p:sp>
              <p:nvSpPr>
                <p:cNvPr id="90" name="TextBox 49">
                  <a:extLst>
                    <a:ext uri="{FF2B5EF4-FFF2-40B4-BE49-F238E27FC236}">
                      <a16:creationId xmlns:a16="http://schemas.microsoft.com/office/drawing/2014/main" id="{21C834A1-3962-410B-BCB8-8C90A348D84A}"/>
                    </a:ext>
                  </a:extLst>
                </p:cNvPr>
                <p:cNvSpPr txBox="1">
                  <a:spLocks noRot="1" noChangeAspect="1" noMove="1" noResize="1" noEditPoints="1" noAdjustHandles="1" noChangeArrowheads="1" noChangeShapeType="1" noTextEdit="1"/>
                </p:cNvSpPr>
                <p:nvPr/>
              </p:nvSpPr>
              <p:spPr>
                <a:xfrm>
                  <a:off x="9841240" y="2397760"/>
                  <a:ext cx="437940" cy="461665"/>
                </a:xfrm>
                <a:prstGeom prst="rect">
                  <a:avLst/>
                </a:prstGeom>
                <a:blipFill>
                  <a:blip r:embed="rId1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4884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Effect transition="in" filter="fade">
                                      <p:cBhvr>
                                        <p:cTn id="58" dur="500"/>
                                        <p:tgtEl>
                                          <p:spTgt spid="9">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animEffect transition="in" filter="fade">
                                      <p:cBhvr>
                                        <p:cTn id="61" dur="500"/>
                                        <p:tgtEl>
                                          <p:spTgt spid="9">
                                            <p:txEl>
                                              <p:pRg st="1" end="1"/>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xEl>
                                              <p:pRg st="2" end="2"/>
                                            </p:txEl>
                                          </p:spTgt>
                                        </p:tgtEl>
                                        <p:attrNameLst>
                                          <p:attrName>style.visibility</p:attrName>
                                        </p:attrNameLst>
                                      </p:cBhvr>
                                      <p:to>
                                        <p:strVal val="visible"/>
                                      </p:to>
                                    </p:set>
                                    <p:animEffect transition="in" filter="fade">
                                      <p:cBhvr>
                                        <p:cTn id="64" dur="500"/>
                                        <p:tgtEl>
                                          <p:spTgt spid="9">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animEffect transition="in" filter="fade">
                                      <p:cBhvr>
                                        <p:cTn id="6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7" grpId="0"/>
      <p:bldP spid="9" grpId="0" build="p"/>
      <p:bldP spid="10" grpId="0" animBg="1"/>
      <p:bldP spid="11" grpId="0"/>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079A29-728E-4F3B-A6F6-5F2E88FD9A0B}"/>
              </a:ext>
            </a:extLst>
          </p:cNvPr>
          <p:cNvSpPr>
            <a:spLocks noGrp="1"/>
          </p:cNvSpPr>
          <p:nvPr>
            <p:ph type="title"/>
          </p:nvPr>
        </p:nvSpPr>
        <p:spPr/>
        <p:txBody>
          <a:bodyPr/>
          <a:lstStyle/>
          <a:p>
            <a:r>
              <a:rPr lang="en-US" dirty="0"/>
              <a:t>Implementation</a:t>
            </a:r>
          </a:p>
        </p:txBody>
      </p:sp>
      <p:sp>
        <p:nvSpPr>
          <p:cNvPr id="4" name="灯片编号占位符 3">
            <a:extLst>
              <a:ext uri="{FF2B5EF4-FFF2-40B4-BE49-F238E27FC236}">
                <a16:creationId xmlns:a16="http://schemas.microsoft.com/office/drawing/2014/main" id="{A4D88ADC-94B4-4C3F-B33B-8AA9BD1A6DBE}"/>
              </a:ext>
            </a:extLst>
          </p:cNvPr>
          <p:cNvSpPr>
            <a:spLocks noGrp="1"/>
          </p:cNvSpPr>
          <p:nvPr>
            <p:ph type="sldNum" sz="quarter" idx="12"/>
          </p:nvPr>
        </p:nvSpPr>
        <p:spPr/>
        <p:txBody>
          <a:bodyPr/>
          <a:lstStyle/>
          <a:p>
            <a:fld id="{BB86FE79-B0DA-433D-A67F-F5D6BFD13937}" type="slidenum">
              <a:rPr lang="en-US" smtClean="0"/>
              <a:pPr/>
              <a:t>27</a:t>
            </a:fld>
            <a:endParaRPr lang="en-US" dirty="0"/>
          </a:p>
        </p:txBody>
      </p:sp>
      <p:grpSp>
        <p:nvGrpSpPr>
          <p:cNvPr id="27" name="组合 26">
            <a:extLst>
              <a:ext uri="{FF2B5EF4-FFF2-40B4-BE49-F238E27FC236}">
                <a16:creationId xmlns:a16="http://schemas.microsoft.com/office/drawing/2014/main" id="{0627EEF6-9080-483A-B902-5F75BBA0274B}"/>
              </a:ext>
            </a:extLst>
          </p:cNvPr>
          <p:cNvGrpSpPr/>
          <p:nvPr/>
        </p:nvGrpSpPr>
        <p:grpSpPr>
          <a:xfrm>
            <a:off x="44125" y="1376129"/>
            <a:ext cx="5131144" cy="3177441"/>
            <a:chOff x="1382967" y="951066"/>
            <a:chExt cx="8017195" cy="4964617"/>
          </a:xfrm>
        </p:grpSpPr>
        <p:pic>
          <p:nvPicPr>
            <p:cNvPr id="6" name="图片 5">
              <a:extLst>
                <a:ext uri="{FF2B5EF4-FFF2-40B4-BE49-F238E27FC236}">
                  <a16:creationId xmlns:a16="http://schemas.microsoft.com/office/drawing/2014/main" id="{ABE9B332-7051-4A8D-B68B-CE45B310A9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06" t="23430" r="36764" b="30744"/>
            <a:stretch/>
          </p:blipFill>
          <p:spPr>
            <a:xfrm>
              <a:off x="3406737" y="951066"/>
              <a:ext cx="3810166" cy="4955867"/>
            </a:xfrm>
            <a:prstGeom prst="rect">
              <a:avLst/>
            </a:prstGeom>
          </p:spPr>
        </p:pic>
        <p:sp>
          <p:nvSpPr>
            <p:cNvPr id="8" name="矩形 7">
              <a:extLst>
                <a:ext uri="{FF2B5EF4-FFF2-40B4-BE49-F238E27FC236}">
                  <a16:creationId xmlns:a16="http://schemas.microsoft.com/office/drawing/2014/main" id="{7BCAEF84-F266-4967-8A71-6C5DF04D1AE0}"/>
                </a:ext>
              </a:extLst>
            </p:cNvPr>
            <p:cNvSpPr/>
            <p:nvPr/>
          </p:nvSpPr>
          <p:spPr>
            <a:xfrm>
              <a:off x="5443860" y="2104651"/>
              <a:ext cx="1419044" cy="1164083"/>
            </a:xfrm>
            <a:prstGeom prst="rect">
              <a:avLst/>
            </a:prstGeom>
            <a:noFill/>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文本框 9">
              <a:extLst>
                <a:ext uri="{FF2B5EF4-FFF2-40B4-BE49-F238E27FC236}">
                  <a16:creationId xmlns:a16="http://schemas.microsoft.com/office/drawing/2014/main" id="{943A0ACB-C9A4-4FBE-AEA8-6863892A9D1F}"/>
                </a:ext>
              </a:extLst>
            </p:cNvPr>
            <p:cNvSpPr txBox="1"/>
            <p:nvPr/>
          </p:nvSpPr>
          <p:spPr>
            <a:xfrm>
              <a:off x="1496756" y="2394305"/>
              <a:ext cx="1326004" cy="369332"/>
            </a:xfrm>
            <a:prstGeom prst="rect">
              <a:avLst/>
            </a:prstGeom>
            <a:noFill/>
          </p:spPr>
          <p:txBody>
            <a:bodyPr wrap="none" rtlCol="0">
              <a:spAutoFit/>
            </a:bodyPr>
            <a:lstStyle/>
            <a:p>
              <a:r>
                <a:rPr lang="en-US" altLang="zh-CN" dirty="0">
                  <a:solidFill>
                    <a:schemeClr val="accent2"/>
                  </a:solidFill>
                </a:rPr>
                <a:t>RX module</a:t>
              </a:r>
              <a:endParaRPr lang="en-US" dirty="0">
                <a:solidFill>
                  <a:schemeClr val="accent2"/>
                </a:solidFill>
              </a:endParaRPr>
            </a:p>
          </p:txBody>
        </p:sp>
        <p:sp>
          <p:nvSpPr>
            <p:cNvPr id="12" name="文本框 11">
              <a:extLst>
                <a:ext uri="{FF2B5EF4-FFF2-40B4-BE49-F238E27FC236}">
                  <a16:creationId xmlns:a16="http://schemas.microsoft.com/office/drawing/2014/main" id="{19F34808-C367-436A-9E8E-A876C0E6DD2A}"/>
                </a:ext>
              </a:extLst>
            </p:cNvPr>
            <p:cNvSpPr txBox="1"/>
            <p:nvPr/>
          </p:nvSpPr>
          <p:spPr>
            <a:xfrm>
              <a:off x="1506865" y="4497164"/>
              <a:ext cx="1300356" cy="369332"/>
            </a:xfrm>
            <a:prstGeom prst="rect">
              <a:avLst/>
            </a:prstGeom>
            <a:noFill/>
          </p:spPr>
          <p:txBody>
            <a:bodyPr wrap="none" rtlCol="0">
              <a:spAutoFit/>
            </a:bodyPr>
            <a:lstStyle/>
            <a:p>
              <a:r>
                <a:rPr lang="en-US" altLang="zh-CN" dirty="0">
                  <a:solidFill>
                    <a:schemeClr val="accent1"/>
                  </a:solidFill>
                </a:rPr>
                <a:t>TX module</a:t>
              </a:r>
              <a:endParaRPr lang="en-US" dirty="0">
                <a:solidFill>
                  <a:schemeClr val="accent1"/>
                </a:solidFill>
              </a:endParaRPr>
            </a:p>
          </p:txBody>
        </p:sp>
        <p:sp>
          <p:nvSpPr>
            <p:cNvPr id="14" name="文本框 13">
              <a:extLst>
                <a:ext uri="{FF2B5EF4-FFF2-40B4-BE49-F238E27FC236}">
                  <a16:creationId xmlns:a16="http://schemas.microsoft.com/office/drawing/2014/main" id="{6CE57BBD-434E-44BA-859C-20019C224258}"/>
                </a:ext>
              </a:extLst>
            </p:cNvPr>
            <p:cNvSpPr txBox="1"/>
            <p:nvPr/>
          </p:nvSpPr>
          <p:spPr>
            <a:xfrm>
              <a:off x="7163716" y="2148083"/>
              <a:ext cx="2236446" cy="646331"/>
            </a:xfrm>
            <a:prstGeom prst="rect">
              <a:avLst/>
            </a:prstGeom>
            <a:noFill/>
          </p:spPr>
          <p:txBody>
            <a:bodyPr wrap="none" rtlCol="0">
              <a:spAutoFit/>
            </a:bodyPr>
            <a:lstStyle>
              <a:defPPr>
                <a:defRPr lang="en-US"/>
              </a:defPPr>
            </a:lstStyle>
            <a:p>
              <a:r>
                <a:rPr lang="en-US" altLang="zh-CN" dirty="0">
                  <a:solidFill>
                    <a:schemeClr val="accent6"/>
                  </a:solidFill>
                </a:rPr>
                <a:t>XTAL  self-jamming </a:t>
              </a:r>
            </a:p>
            <a:p>
              <a:r>
                <a:rPr lang="en-US" altLang="zh-CN" dirty="0">
                  <a:solidFill>
                    <a:schemeClr val="accent6"/>
                  </a:solidFill>
                </a:rPr>
                <a:t>cancellation</a:t>
              </a:r>
              <a:endParaRPr lang="en-US" dirty="0">
                <a:solidFill>
                  <a:schemeClr val="accent6"/>
                </a:solidFill>
              </a:endParaRPr>
            </a:p>
          </p:txBody>
        </p:sp>
        <p:sp>
          <p:nvSpPr>
            <p:cNvPr id="16" name="文本框 15">
              <a:extLst>
                <a:ext uri="{FF2B5EF4-FFF2-40B4-BE49-F238E27FC236}">
                  <a16:creationId xmlns:a16="http://schemas.microsoft.com/office/drawing/2014/main" id="{F6E3D256-97AC-4EEF-8AD8-63E31416B721}"/>
                </a:ext>
              </a:extLst>
            </p:cNvPr>
            <p:cNvSpPr txBox="1"/>
            <p:nvPr/>
          </p:nvSpPr>
          <p:spPr>
            <a:xfrm>
              <a:off x="7216903" y="3433789"/>
              <a:ext cx="1774845" cy="646331"/>
            </a:xfrm>
            <a:prstGeom prst="rect">
              <a:avLst/>
            </a:prstGeom>
            <a:noFill/>
          </p:spPr>
          <p:txBody>
            <a:bodyPr wrap="none" rtlCol="0">
              <a:spAutoFit/>
            </a:bodyPr>
            <a:lstStyle/>
            <a:p>
              <a:r>
                <a:rPr lang="en-US" altLang="zh-CN" dirty="0">
                  <a:solidFill>
                    <a:srgbClr val="C00000"/>
                  </a:solidFill>
                </a:rPr>
                <a:t>Clock and </a:t>
              </a:r>
            </a:p>
            <a:p>
              <a:r>
                <a:rPr lang="en-US" altLang="zh-CN" dirty="0">
                  <a:solidFill>
                    <a:srgbClr val="C00000"/>
                  </a:solidFill>
                </a:rPr>
                <a:t>ARM processor</a:t>
              </a:r>
              <a:endParaRPr lang="en-US" dirty="0">
                <a:solidFill>
                  <a:srgbClr val="C00000"/>
                </a:solidFill>
              </a:endParaRPr>
            </a:p>
          </p:txBody>
        </p:sp>
        <p:sp>
          <p:nvSpPr>
            <p:cNvPr id="18" name="矩形 17">
              <a:extLst>
                <a:ext uri="{FF2B5EF4-FFF2-40B4-BE49-F238E27FC236}">
                  <a16:creationId xmlns:a16="http://schemas.microsoft.com/office/drawing/2014/main" id="{446E795F-4C56-479D-B82A-67C35BCD39D3}"/>
                </a:ext>
              </a:extLst>
            </p:cNvPr>
            <p:cNvSpPr/>
            <p:nvPr/>
          </p:nvSpPr>
          <p:spPr>
            <a:xfrm>
              <a:off x="3729199" y="4583021"/>
              <a:ext cx="2690819" cy="413061"/>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矩形 19">
              <a:extLst>
                <a:ext uri="{FF2B5EF4-FFF2-40B4-BE49-F238E27FC236}">
                  <a16:creationId xmlns:a16="http://schemas.microsoft.com/office/drawing/2014/main" id="{3833EB96-F306-4BE4-B77E-674F0DF85C9B}"/>
                </a:ext>
              </a:extLst>
            </p:cNvPr>
            <p:cNvSpPr/>
            <p:nvPr/>
          </p:nvSpPr>
          <p:spPr>
            <a:xfrm>
              <a:off x="3729199" y="3359896"/>
              <a:ext cx="3136304" cy="1151111"/>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矩形 21">
              <a:extLst>
                <a:ext uri="{FF2B5EF4-FFF2-40B4-BE49-F238E27FC236}">
                  <a16:creationId xmlns:a16="http://schemas.microsoft.com/office/drawing/2014/main" id="{5DF88568-FAC1-4440-9FD3-269E9B5E059E}"/>
                </a:ext>
              </a:extLst>
            </p:cNvPr>
            <p:cNvSpPr/>
            <p:nvPr/>
          </p:nvSpPr>
          <p:spPr>
            <a:xfrm>
              <a:off x="3729199" y="2104651"/>
              <a:ext cx="1579608" cy="116408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文本框 23">
              <a:extLst>
                <a:ext uri="{FF2B5EF4-FFF2-40B4-BE49-F238E27FC236}">
                  <a16:creationId xmlns:a16="http://schemas.microsoft.com/office/drawing/2014/main" id="{BB978CB6-06D0-44E3-B9E5-DB4FAACC9C28}"/>
                </a:ext>
              </a:extLst>
            </p:cNvPr>
            <p:cNvSpPr txBox="1"/>
            <p:nvPr/>
          </p:nvSpPr>
          <p:spPr>
            <a:xfrm>
              <a:off x="1382967" y="5546351"/>
              <a:ext cx="2099934" cy="369332"/>
            </a:xfrm>
            <a:prstGeom prst="rect">
              <a:avLst/>
            </a:prstGeom>
            <a:noFill/>
          </p:spPr>
          <p:txBody>
            <a:bodyPr wrap="none" rtlCol="0">
              <a:spAutoFit/>
            </a:bodyPr>
            <a:lstStyle/>
            <a:p>
              <a:r>
                <a:rPr lang="en-US" altLang="zh-CN" dirty="0"/>
                <a:t>To PA and TX coils</a:t>
              </a:r>
              <a:endParaRPr lang="en-US" dirty="0"/>
            </a:p>
          </p:txBody>
        </p:sp>
        <p:sp>
          <p:nvSpPr>
            <p:cNvPr id="26" name="文本框 25">
              <a:extLst>
                <a:ext uri="{FF2B5EF4-FFF2-40B4-BE49-F238E27FC236}">
                  <a16:creationId xmlns:a16="http://schemas.microsoft.com/office/drawing/2014/main" id="{96991577-6BA0-4718-B264-3D0C3A52D424}"/>
                </a:ext>
              </a:extLst>
            </p:cNvPr>
            <p:cNvSpPr txBox="1"/>
            <p:nvPr/>
          </p:nvSpPr>
          <p:spPr>
            <a:xfrm>
              <a:off x="6672343" y="1136811"/>
              <a:ext cx="1518364" cy="369332"/>
            </a:xfrm>
            <a:prstGeom prst="rect">
              <a:avLst/>
            </a:prstGeom>
            <a:noFill/>
          </p:spPr>
          <p:txBody>
            <a:bodyPr wrap="none" rtlCol="0">
              <a:spAutoFit/>
            </a:bodyPr>
            <a:lstStyle/>
            <a:p>
              <a:r>
                <a:rPr lang="en-US" dirty="0"/>
                <a:t>From </a:t>
              </a:r>
              <a:r>
                <a:rPr lang="en-US" altLang="zh-CN" dirty="0"/>
                <a:t>RX coil</a:t>
              </a:r>
              <a:endParaRPr lang="en-US" dirty="0"/>
            </a:p>
          </p:txBody>
        </p:sp>
      </p:grpSp>
      <p:sp>
        <p:nvSpPr>
          <p:cNvPr id="31" name="矩形 30">
            <a:extLst>
              <a:ext uri="{FF2B5EF4-FFF2-40B4-BE49-F238E27FC236}">
                <a16:creationId xmlns:a16="http://schemas.microsoft.com/office/drawing/2014/main" id="{2FA8C79D-3266-4917-96AD-1E43D9910EA4}"/>
              </a:ext>
            </a:extLst>
          </p:cNvPr>
          <p:cNvSpPr/>
          <p:nvPr/>
        </p:nvSpPr>
        <p:spPr>
          <a:xfrm>
            <a:off x="1842262" y="4579377"/>
            <a:ext cx="1404551" cy="523220"/>
          </a:xfrm>
          <a:prstGeom prst="rect">
            <a:avLst/>
          </a:prstGeom>
        </p:spPr>
        <p:txBody>
          <a:bodyPr wrap="none">
            <a:spAutoFit/>
          </a:bodyPr>
          <a:lstStyle/>
          <a:p>
            <a:pPr algn="ctr"/>
            <a:r>
              <a:rPr lang="en-US" altLang="zh-CN" sz="2800" b="1" dirty="0"/>
              <a:t>Reader</a:t>
            </a:r>
            <a:endParaRPr lang="en-US" sz="2800" b="1" dirty="0"/>
          </a:p>
        </p:txBody>
      </p:sp>
      <p:pic>
        <p:nvPicPr>
          <p:cNvPr id="1026" name="Picture 2">
            <a:extLst>
              <a:ext uri="{FF2B5EF4-FFF2-40B4-BE49-F238E27FC236}">
                <a16:creationId xmlns:a16="http://schemas.microsoft.com/office/drawing/2014/main" id="{BBC0E810-D65D-4A1B-9570-805902E0AA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96" b="30389"/>
          <a:stretch/>
        </p:blipFill>
        <p:spPr bwMode="auto">
          <a:xfrm>
            <a:off x="1044457" y="5046531"/>
            <a:ext cx="3009882" cy="1234525"/>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a:extLst>
              <a:ext uri="{FF2B5EF4-FFF2-40B4-BE49-F238E27FC236}">
                <a16:creationId xmlns:a16="http://schemas.microsoft.com/office/drawing/2014/main" id="{F12A27C8-7FC2-4325-8045-47AD73E23082}"/>
              </a:ext>
            </a:extLst>
          </p:cNvPr>
          <p:cNvSpPr/>
          <p:nvPr/>
        </p:nvSpPr>
        <p:spPr>
          <a:xfrm>
            <a:off x="697086" y="6297378"/>
            <a:ext cx="3719288" cy="523220"/>
          </a:xfrm>
          <a:prstGeom prst="rect">
            <a:avLst/>
          </a:prstGeom>
        </p:spPr>
        <p:txBody>
          <a:bodyPr wrap="none">
            <a:spAutoFit/>
          </a:bodyPr>
          <a:lstStyle/>
          <a:p>
            <a:pPr algn="ctr"/>
            <a:r>
              <a:rPr lang="en-US" altLang="zh-CN" sz="2800" b="1" dirty="0"/>
              <a:t>Commercial NFC tag</a:t>
            </a:r>
            <a:endParaRPr lang="en-US" sz="2800" b="1" dirty="0"/>
          </a:p>
        </p:txBody>
      </p:sp>
      <p:sp>
        <p:nvSpPr>
          <p:cNvPr id="19" name="内容占位符 2">
            <a:extLst>
              <a:ext uri="{FF2B5EF4-FFF2-40B4-BE49-F238E27FC236}">
                <a16:creationId xmlns:a16="http://schemas.microsoft.com/office/drawing/2014/main" id="{6340DB20-60A1-49CA-98B7-4B03A7CF839D}"/>
              </a:ext>
            </a:extLst>
          </p:cNvPr>
          <p:cNvSpPr>
            <a:spLocks noGrp="1"/>
          </p:cNvSpPr>
          <p:nvPr>
            <p:ph idx="1"/>
          </p:nvPr>
        </p:nvSpPr>
        <p:spPr>
          <a:xfrm>
            <a:off x="5829300" y="1821962"/>
            <a:ext cx="6362700" cy="4351338"/>
          </a:xfrm>
        </p:spPr>
        <p:txBody>
          <a:bodyPr>
            <a:normAutofit/>
          </a:bodyPr>
          <a:lstStyle/>
          <a:p>
            <a:r>
              <a:rPr lang="en-US" dirty="0"/>
              <a:t>Hardware</a:t>
            </a:r>
          </a:p>
          <a:p>
            <a:pPr lvl="1"/>
            <a:r>
              <a:rPr lang="en-US" dirty="0"/>
              <a:t>TX module: multiple chain </a:t>
            </a:r>
          </a:p>
          <a:p>
            <a:pPr lvl="1"/>
            <a:r>
              <a:rPr lang="en-US" dirty="0"/>
              <a:t>RX module: TX to RX </a:t>
            </a:r>
            <a:r>
              <a:rPr lang="en-US" altLang="zh-CN" dirty="0"/>
              <a:t>interference cancelled</a:t>
            </a:r>
          </a:p>
          <a:p>
            <a:pPr lvl="1"/>
            <a:r>
              <a:rPr lang="en-US" dirty="0"/>
              <a:t>Processor: STM32 ARM Cortex-M7</a:t>
            </a:r>
          </a:p>
          <a:p>
            <a:pPr lvl="1"/>
            <a:r>
              <a:rPr lang="en-US" dirty="0"/>
              <a:t>Coil: 0.9m×1.1m aluminum loop</a:t>
            </a:r>
          </a:p>
          <a:p>
            <a:pPr lvl="1"/>
            <a:r>
              <a:rPr lang="en-US" dirty="0"/>
              <a:t>Tag: Commercial ISO 15693 NFC tag</a:t>
            </a:r>
          </a:p>
          <a:p>
            <a:r>
              <a:rPr lang="en-US" dirty="0"/>
              <a:t>Software</a:t>
            </a:r>
          </a:p>
          <a:p>
            <a:pPr lvl="1"/>
            <a:r>
              <a:rPr lang="en-US" dirty="0"/>
              <a:t>ISO 15693 </a:t>
            </a:r>
            <a:r>
              <a:rPr lang="en-US" altLang="zh-CN" dirty="0"/>
              <a:t>protocol in</a:t>
            </a:r>
            <a:r>
              <a:rPr lang="en-US" dirty="0"/>
              <a:t> C++</a:t>
            </a:r>
          </a:p>
          <a:p>
            <a:pPr lvl="1"/>
            <a:r>
              <a:rPr lang="en-US" dirty="0"/>
              <a:t>Multiple access</a:t>
            </a:r>
          </a:p>
          <a:p>
            <a:pPr lvl="1"/>
            <a:r>
              <a:rPr lang="en-US" dirty="0"/>
              <a:t>50 tags/s</a:t>
            </a:r>
          </a:p>
        </p:txBody>
      </p:sp>
    </p:spTree>
    <p:custDataLst>
      <p:tags r:id="rId1"/>
    </p:custDataLst>
    <p:extLst>
      <p:ext uri="{BB962C8B-B14F-4D97-AF65-F5344CB8AC3E}">
        <p14:creationId xmlns:p14="http://schemas.microsoft.com/office/powerpoint/2010/main" val="3768133412"/>
      </p:ext>
    </p:extLst>
  </p:cSld>
  <p:clrMapOvr>
    <a:masterClrMapping/>
  </p:clrMapOvr>
  <mc:AlternateContent xmlns:mc="http://schemas.openxmlformats.org/markup-compatibility/2006" xmlns:p14="http://schemas.microsoft.com/office/powerpoint/2010/main">
    <mc:Choice Requires="p14">
      <p:transition spd="slow" p14:dur="2000" advTm="39226"/>
    </mc:Choice>
    <mc:Fallback xmlns="">
      <p:transition spd="slow" advTm="39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6" end="6"/>
                                            </p:txEl>
                                          </p:spTgt>
                                        </p:tgtEl>
                                        <p:attrNameLst>
                                          <p:attrName>style.visibility</p:attrName>
                                        </p:attrNameLst>
                                      </p:cBhvr>
                                      <p:to>
                                        <p:strVal val="visible"/>
                                      </p:to>
                                    </p:set>
                                    <p:animEffect transition="in" filter="fade">
                                      <p:cBhvr>
                                        <p:cTn id="7" dur="500"/>
                                        <p:tgtEl>
                                          <p:spTgt spid="19">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7" end="7"/>
                                            </p:txEl>
                                          </p:spTgt>
                                        </p:tgtEl>
                                        <p:attrNameLst>
                                          <p:attrName>style.visibility</p:attrName>
                                        </p:attrNameLst>
                                      </p:cBhvr>
                                      <p:to>
                                        <p:strVal val="visible"/>
                                      </p:to>
                                    </p:set>
                                    <p:animEffect transition="in" filter="fade">
                                      <p:cBhvr>
                                        <p:cTn id="10" dur="500"/>
                                        <p:tgtEl>
                                          <p:spTgt spid="19">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xEl>
                                              <p:pRg st="8" end="8"/>
                                            </p:txEl>
                                          </p:spTgt>
                                        </p:tgtEl>
                                        <p:attrNameLst>
                                          <p:attrName>style.visibility</p:attrName>
                                        </p:attrNameLst>
                                      </p:cBhvr>
                                      <p:to>
                                        <p:strVal val="visible"/>
                                      </p:to>
                                    </p:set>
                                    <p:animEffect transition="in" filter="fade">
                                      <p:cBhvr>
                                        <p:cTn id="13" dur="500"/>
                                        <p:tgtEl>
                                          <p:spTgt spid="19">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xEl>
                                              <p:pRg st="9" end="9"/>
                                            </p:txEl>
                                          </p:spTgt>
                                        </p:tgtEl>
                                        <p:attrNameLst>
                                          <p:attrName>style.visibility</p:attrName>
                                        </p:attrNameLst>
                                      </p:cBhvr>
                                      <p:to>
                                        <p:strVal val="visible"/>
                                      </p:to>
                                    </p:set>
                                    <p:animEffect transition="in" filter="fade">
                                      <p:cBhvr>
                                        <p:cTn id="16" dur="500"/>
                                        <p:tgtEl>
                                          <p:spTgt spid="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7" objId="3"/>
        <p14:stopEvt time="39226"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84074-6EEE-4FAE-95F0-041003FC0B4F}"/>
              </a:ext>
            </a:extLst>
          </p:cNvPr>
          <p:cNvSpPr>
            <a:spLocks noGrp="1"/>
          </p:cNvSpPr>
          <p:nvPr>
            <p:ph type="title"/>
          </p:nvPr>
        </p:nvSpPr>
        <p:spPr/>
        <p:txBody>
          <a:bodyPr/>
          <a:lstStyle/>
          <a:p>
            <a:r>
              <a:rPr lang="en-US" dirty="0"/>
              <a:t>Range eval</a:t>
            </a:r>
            <a:r>
              <a:rPr lang="en-US" altLang="zh-CN" dirty="0"/>
              <a:t>uation</a:t>
            </a:r>
            <a:endParaRPr lang="en-US" dirty="0"/>
          </a:p>
        </p:txBody>
      </p:sp>
      <p:sp>
        <p:nvSpPr>
          <p:cNvPr id="4" name="灯片编号占位符 3">
            <a:extLst>
              <a:ext uri="{FF2B5EF4-FFF2-40B4-BE49-F238E27FC236}">
                <a16:creationId xmlns:a16="http://schemas.microsoft.com/office/drawing/2014/main" id="{29182C15-24A1-4BF5-BEE5-2252EDBE78A1}"/>
              </a:ext>
            </a:extLst>
          </p:cNvPr>
          <p:cNvSpPr>
            <a:spLocks noGrp="1"/>
          </p:cNvSpPr>
          <p:nvPr>
            <p:ph type="sldNum" sz="quarter" idx="12"/>
          </p:nvPr>
        </p:nvSpPr>
        <p:spPr/>
        <p:txBody>
          <a:bodyPr/>
          <a:lstStyle/>
          <a:p>
            <a:fld id="{BB86FE79-B0DA-433D-A67F-F5D6BFD13937}" type="slidenum">
              <a:rPr lang="en-US" smtClean="0"/>
              <a:pPr/>
              <a:t>28</a:t>
            </a:fld>
            <a:endParaRPr lang="en-US" dirty="0"/>
          </a:p>
        </p:txBody>
      </p:sp>
      <p:sp>
        <p:nvSpPr>
          <p:cNvPr id="8" name="矩形: 圆角 7">
            <a:extLst>
              <a:ext uri="{FF2B5EF4-FFF2-40B4-BE49-F238E27FC236}">
                <a16:creationId xmlns:a16="http://schemas.microsoft.com/office/drawing/2014/main" id="{CC16D6A8-E43C-4ADD-8E81-7D5761F310D5}"/>
              </a:ext>
            </a:extLst>
          </p:cNvPr>
          <p:cNvSpPr/>
          <p:nvPr/>
        </p:nvSpPr>
        <p:spPr>
          <a:xfrm rot="5400000">
            <a:off x="1799232" y="4137408"/>
            <a:ext cx="695175" cy="1881739"/>
          </a:xfrm>
          <a:prstGeom prst="roundRect">
            <a:avLst>
              <a:gd name="adj" fmla="val 27390"/>
            </a:avLst>
          </a:prstGeom>
          <a:noFill/>
          <a:ln w="76200">
            <a:solidFill>
              <a:srgbClr val="2E75B6"/>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9" name="矩形: 圆角 8">
            <a:extLst>
              <a:ext uri="{FF2B5EF4-FFF2-40B4-BE49-F238E27FC236}">
                <a16:creationId xmlns:a16="http://schemas.microsoft.com/office/drawing/2014/main" id="{623A197B-82E3-4BD0-89CC-D33F212F6062}"/>
              </a:ext>
            </a:extLst>
          </p:cNvPr>
          <p:cNvSpPr/>
          <p:nvPr/>
        </p:nvSpPr>
        <p:spPr>
          <a:xfrm rot="5400000">
            <a:off x="1799232" y="1097406"/>
            <a:ext cx="695175" cy="1881739"/>
          </a:xfrm>
          <a:prstGeom prst="roundRect">
            <a:avLst>
              <a:gd name="adj" fmla="val 27390"/>
            </a:avLst>
          </a:prstGeom>
          <a:noFill/>
          <a:ln w="76200">
            <a:solidFill>
              <a:schemeClr val="accent2"/>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C5D467F5-2431-4D5E-B878-EA36CDD40E79}"/>
              </a:ext>
            </a:extLst>
          </p:cNvPr>
          <p:cNvSpPr/>
          <p:nvPr/>
        </p:nvSpPr>
        <p:spPr>
          <a:xfrm rot="5400000">
            <a:off x="1881963" y="4127873"/>
            <a:ext cx="529711" cy="675923"/>
          </a:xfrm>
          <a:prstGeom prst="roundRect">
            <a:avLst>
              <a:gd name="adj" fmla="val 27390"/>
            </a:avLst>
          </a:prstGeom>
          <a:noFill/>
          <a:ln w="5715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312EDBC6-0DA9-420F-B2C9-317628085DE6}"/>
              </a:ext>
            </a:extLst>
          </p:cNvPr>
          <p:cNvSpPr txBox="1"/>
          <p:nvPr/>
        </p:nvSpPr>
        <p:spPr>
          <a:xfrm>
            <a:off x="2484780" y="4281168"/>
            <a:ext cx="505267" cy="369332"/>
          </a:xfrm>
          <a:prstGeom prst="rect">
            <a:avLst/>
          </a:prstGeom>
          <a:noFill/>
        </p:spPr>
        <p:txBody>
          <a:bodyPr wrap="none" rtlCol="0">
            <a:spAutoFit/>
          </a:bodyPr>
          <a:lstStyle/>
          <a:p>
            <a:r>
              <a:rPr lang="en-US" dirty="0"/>
              <a:t>tag</a:t>
            </a:r>
          </a:p>
        </p:txBody>
      </p:sp>
      <p:sp>
        <p:nvSpPr>
          <p:cNvPr id="12" name="文本框 11">
            <a:extLst>
              <a:ext uri="{FF2B5EF4-FFF2-40B4-BE49-F238E27FC236}">
                <a16:creationId xmlns:a16="http://schemas.microsoft.com/office/drawing/2014/main" id="{D963A51F-30A6-4DD3-A866-E987D5BFB922}"/>
              </a:ext>
            </a:extLst>
          </p:cNvPr>
          <p:cNvSpPr txBox="1"/>
          <p:nvPr/>
        </p:nvSpPr>
        <p:spPr>
          <a:xfrm>
            <a:off x="1406871" y="5241199"/>
            <a:ext cx="1479892" cy="369332"/>
          </a:xfrm>
          <a:prstGeom prst="rect">
            <a:avLst/>
          </a:prstGeom>
          <a:noFill/>
        </p:spPr>
        <p:txBody>
          <a:bodyPr wrap="none" rtlCol="0">
            <a:spAutoFit/>
          </a:bodyPr>
          <a:lstStyle/>
          <a:p>
            <a:r>
              <a:rPr lang="en-US" altLang="zh-CN" dirty="0"/>
              <a:t>NFC </a:t>
            </a:r>
            <a:r>
              <a:rPr lang="en-US" dirty="0"/>
              <a:t>Reader</a:t>
            </a:r>
          </a:p>
        </p:txBody>
      </p:sp>
      <p:sp>
        <p:nvSpPr>
          <p:cNvPr id="13" name="文本框 12">
            <a:extLst>
              <a:ext uri="{FF2B5EF4-FFF2-40B4-BE49-F238E27FC236}">
                <a16:creationId xmlns:a16="http://schemas.microsoft.com/office/drawing/2014/main" id="{FFFF7CBC-12AA-43B6-84C9-207297B42F3C}"/>
              </a:ext>
            </a:extLst>
          </p:cNvPr>
          <p:cNvSpPr txBox="1"/>
          <p:nvPr/>
        </p:nvSpPr>
        <p:spPr>
          <a:xfrm>
            <a:off x="1894184" y="1483148"/>
            <a:ext cx="505267" cy="369332"/>
          </a:xfrm>
          <a:prstGeom prst="rect">
            <a:avLst/>
          </a:prstGeom>
          <a:noFill/>
        </p:spPr>
        <p:txBody>
          <a:bodyPr wrap="none" rtlCol="0">
            <a:spAutoFit/>
          </a:bodyPr>
          <a:lstStyle/>
          <a:p>
            <a:r>
              <a:rPr lang="en-US" dirty="0"/>
              <a:t>RX</a:t>
            </a:r>
          </a:p>
        </p:txBody>
      </p:sp>
      <p:sp>
        <p:nvSpPr>
          <p:cNvPr id="18" name="文本框 17">
            <a:extLst>
              <a:ext uri="{FF2B5EF4-FFF2-40B4-BE49-F238E27FC236}">
                <a16:creationId xmlns:a16="http://schemas.microsoft.com/office/drawing/2014/main" id="{B507F94C-3DD3-484E-B5DD-D12D49410F0F}"/>
              </a:ext>
            </a:extLst>
          </p:cNvPr>
          <p:cNvSpPr txBox="1"/>
          <p:nvPr/>
        </p:nvSpPr>
        <p:spPr>
          <a:xfrm>
            <a:off x="4781467" y="4758179"/>
            <a:ext cx="355932" cy="506765"/>
          </a:xfrm>
          <a:prstGeom prst="rect">
            <a:avLst/>
          </a:prstGeom>
          <a:noFill/>
        </p:spPr>
        <p:txBody>
          <a:bodyPr wrap="square" rtlCol="0">
            <a:spAutoFit/>
          </a:bodyPr>
          <a:lstStyle/>
          <a:p>
            <a:pPr algn="l"/>
            <a:r>
              <a:rPr lang="en-US" sz="2725" spc="0" baseline="0">
                <a:solidFill>
                  <a:srgbClr val="000000"/>
                </a:solidFill>
                <a:latin typeface="Tahoma"/>
                <a:ea typeface="Tahoma"/>
                <a:cs typeface="Tahoma"/>
                <a:sym typeface="Tahoma"/>
                <a:rtl val="0"/>
              </a:rPr>
              <a:t>0</a:t>
            </a:r>
          </a:p>
        </p:txBody>
      </p:sp>
      <p:sp>
        <p:nvSpPr>
          <p:cNvPr id="15" name="任意多边形: 形状 14">
            <a:extLst>
              <a:ext uri="{FF2B5EF4-FFF2-40B4-BE49-F238E27FC236}">
                <a16:creationId xmlns:a16="http://schemas.microsoft.com/office/drawing/2014/main" id="{0487D67C-E694-4122-A441-B5F11EC78FE8}"/>
              </a:ext>
            </a:extLst>
          </p:cNvPr>
          <p:cNvSpPr/>
          <p:nvPr/>
        </p:nvSpPr>
        <p:spPr>
          <a:xfrm>
            <a:off x="5206212" y="5020180"/>
            <a:ext cx="6288521" cy="45719"/>
          </a:xfrm>
          <a:custGeom>
            <a:avLst/>
            <a:gdLst>
              <a:gd name="connsiteX0" fmla="*/ 43 w 6963592"/>
              <a:gd name="connsiteY0" fmla="*/ 32 h 25957"/>
              <a:gd name="connsiteX1" fmla="*/ 6963636 w 6963592"/>
              <a:gd name="connsiteY1" fmla="*/ 32 h 25957"/>
            </a:gdLst>
            <a:ahLst/>
            <a:cxnLst>
              <a:cxn ang="0">
                <a:pos x="connsiteX0" y="connsiteY0"/>
              </a:cxn>
              <a:cxn ang="0">
                <a:pos x="connsiteX1" y="connsiteY1"/>
              </a:cxn>
            </a:cxnLst>
            <a:rect l="l" t="t" r="r" b="b"/>
            <a:pathLst>
              <a:path w="6963592" h="25957">
                <a:moveTo>
                  <a:pt x="43" y="32"/>
                </a:moveTo>
                <a:lnTo>
                  <a:pt x="6963636" y="32"/>
                </a:lnTo>
              </a:path>
            </a:pathLst>
          </a:custGeom>
          <a:noFill/>
          <a:ln w="6921" cap="flat">
            <a:solidFill>
              <a:srgbClr val="DDDDDD"/>
            </a:solidFill>
            <a:prstDash val="solid"/>
            <a:miter/>
          </a:ln>
        </p:spPr>
        <p:txBody>
          <a:bodyPr rtlCol="0" anchor="ctr"/>
          <a:lstStyle/>
          <a:p>
            <a:endParaRPr lang="en-US"/>
          </a:p>
        </p:txBody>
      </p:sp>
      <p:sp>
        <p:nvSpPr>
          <p:cNvPr id="16" name="任意多边形: 形状 15">
            <a:extLst>
              <a:ext uri="{FF2B5EF4-FFF2-40B4-BE49-F238E27FC236}">
                <a16:creationId xmlns:a16="http://schemas.microsoft.com/office/drawing/2014/main" id="{582178C8-DE86-48DA-9EB1-66F0F765F03D}"/>
              </a:ext>
            </a:extLst>
          </p:cNvPr>
          <p:cNvSpPr/>
          <p:nvPr/>
        </p:nvSpPr>
        <p:spPr>
          <a:xfrm>
            <a:off x="5206212" y="5020180"/>
            <a:ext cx="43644" cy="25957"/>
          </a:xfrm>
          <a:custGeom>
            <a:avLst/>
            <a:gdLst>
              <a:gd name="connsiteX0" fmla="*/ 10 w 39732"/>
              <a:gd name="connsiteY0" fmla="*/ 32 h 25957"/>
              <a:gd name="connsiteX1" fmla="*/ 39742 w 39732"/>
              <a:gd name="connsiteY1" fmla="*/ 32 h 25957"/>
            </a:gdLst>
            <a:ahLst/>
            <a:cxnLst>
              <a:cxn ang="0">
                <a:pos x="connsiteX0" y="connsiteY0"/>
              </a:cxn>
              <a:cxn ang="0">
                <a:pos x="connsiteX1" y="connsiteY1"/>
              </a:cxn>
            </a:cxnLst>
            <a:rect l="l" t="t" r="r" b="b"/>
            <a:pathLst>
              <a:path w="39732" h="25957">
                <a:moveTo>
                  <a:pt x="10" y="32"/>
                </a:moveTo>
                <a:lnTo>
                  <a:pt x="39742" y="32"/>
                </a:lnTo>
              </a:path>
            </a:pathLst>
          </a:custGeom>
          <a:noFill/>
          <a:ln w="8651" cap="flat">
            <a:solidFill>
              <a:srgbClr val="000000"/>
            </a:solidFill>
            <a:prstDash val="solid"/>
            <a:miter/>
          </a:ln>
        </p:spPr>
        <p:txBody>
          <a:bodyPr rtlCol="0" anchor="ctr"/>
          <a:lstStyle/>
          <a:p>
            <a:endParaRPr lang="en-US"/>
          </a:p>
        </p:txBody>
      </p:sp>
      <p:sp>
        <p:nvSpPr>
          <p:cNvPr id="17" name="任意多边形: 形状 16">
            <a:extLst>
              <a:ext uri="{FF2B5EF4-FFF2-40B4-BE49-F238E27FC236}">
                <a16:creationId xmlns:a16="http://schemas.microsoft.com/office/drawing/2014/main" id="{1DE3BC52-0AB3-45E4-A05E-1D6ABCA5A41E}"/>
              </a:ext>
            </a:extLst>
          </p:cNvPr>
          <p:cNvSpPr/>
          <p:nvPr/>
        </p:nvSpPr>
        <p:spPr>
          <a:xfrm>
            <a:off x="11456631" y="5020180"/>
            <a:ext cx="43834" cy="25957"/>
          </a:xfrm>
          <a:custGeom>
            <a:avLst/>
            <a:gdLst>
              <a:gd name="connsiteX0" fmla="*/ 39982 w 39905"/>
              <a:gd name="connsiteY0" fmla="*/ 32 h 25957"/>
              <a:gd name="connsiteX1" fmla="*/ 76 w 39905"/>
              <a:gd name="connsiteY1" fmla="*/ 32 h 25957"/>
            </a:gdLst>
            <a:ahLst/>
            <a:cxnLst>
              <a:cxn ang="0">
                <a:pos x="connsiteX0" y="connsiteY0"/>
              </a:cxn>
              <a:cxn ang="0">
                <a:pos x="connsiteX1" y="connsiteY1"/>
              </a:cxn>
            </a:cxnLst>
            <a:rect l="l" t="t" r="r" b="b"/>
            <a:pathLst>
              <a:path w="39905" h="25957">
                <a:moveTo>
                  <a:pt x="39982" y="32"/>
                </a:moveTo>
                <a:lnTo>
                  <a:pt x="76" y="32"/>
                </a:lnTo>
              </a:path>
            </a:pathLst>
          </a:custGeom>
          <a:noFill/>
          <a:ln w="8651" cap="flat">
            <a:solidFill>
              <a:srgbClr val="000000"/>
            </a:solidFill>
            <a:prstDash val="solid"/>
            <a:miter/>
          </a:ln>
        </p:spPr>
        <p:txBody>
          <a:bodyPr rtlCol="0" anchor="ctr"/>
          <a:lstStyle/>
          <a:p>
            <a:endParaRPr lang="en-US"/>
          </a:p>
        </p:txBody>
      </p:sp>
      <p:sp>
        <p:nvSpPr>
          <p:cNvPr id="19" name="任意多边形: 形状 18">
            <a:extLst>
              <a:ext uri="{FF2B5EF4-FFF2-40B4-BE49-F238E27FC236}">
                <a16:creationId xmlns:a16="http://schemas.microsoft.com/office/drawing/2014/main" id="{D6732F51-3027-48A6-83BF-ACB608C5D36A}"/>
              </a:ext>
            </a:extLst>
          </p:cNvPr>
          <p:cNvSpPr/>
          <p:nvPr/>
        </p:nvSpPr>
        <p:spPr>
          <a:xfrm>
            <a:off x="5206212" y="4523623"/>
            <a:ext cx="6288521" cy="45719"/>
          </a:xfrm>
          <a:custGeom>
            <a:avLst/>
            <a:gdLst>
              <a:gd name="connsiteX0" fmla="*/ 43 w 6963592"/>
              <a:gd name="connsiteY0" fmla="*/ 27 h 25957"/>
              <a:gd name="connsiteX1" fmla="*/ 6963636 w 6963592"/>
              <a:gd name="connsiteY1" fmla="*/ 27 h 25957"/>
            </a:gdLst>
            <a:ahLst/>
            <a:cxnLst>
              <a:cxn ang="0">
                <a:pos x="connsiteX0" y="connsiteY0"/>
              </a:cxn>
              <a:cxn ang="0">
                <a:pos x="connsiteX1" y="connsiteY1"/>
              </a:cxn>
            </a:cxnLst>
            <a:rect l="l" t="t" r="r" b="b"/>
            <a:pathLst>
              <a:path w="6963592" h="25957">
                <a:moveTo>
                  <a:pt x="43" y="27"/>
                </a:moveTo>
                <a:lnTo>
                  <a:pt x="6963636" y="27"/>
                </a:lnTo>
              </a:path>
            </a:pathLst>
          </a:custGeom>
          <a:noFill/>
          <a:ln w="6921" cap="flat">
            <a:solidFill>
              <a:srgbClr val="DDDDDD"/>
            </a:solidFill>
            <a:prstDash val="solid"/>
            <a:miter/>
          </a:ln>
        </p:spPr>
        <p:txBody>
          <a:bodyPr rtlCol="0" anchor="ctr"/>
          <a:lstStyle/>
          <a:p>
            <a:endParaRPr lang="en-US"/>
          </a:p>
        </p:txBody>
      </p:sp>
      <p:sp>
        <p:nvSpPr>
          <p:cNvPr id="20" name="任意多边形: 形状 19">
            <a:extLst>
              <a:ext uri="{FF2B5EF4-FFF2-40B4-BE49-F238E27FC236}">
                <a16:creationId xmlns:a16="http://schemas.microsoft.com/office/drawing/2014/main" id="{E13B735D-4EBD-4410-80EF-D016FC132918}"/>
              </a:ext>
            </a:extLst>
          </p:cNvPr>
          <p:cNvSpPr/>
          <p:nvPr/>
        </p:nvSpPr>
        <p:spPr>
          <a:xfrm>
            <a:off x="5206212" y="4523623"/>
            <a:ext cx="43644" cy="25957"/>
          </a:xfrm>
          <a:custGeom>
            <a:avLst/>
            <a:gdLst>
              <a:gd name="connsiteX0" fmla="*/ 10 w 39732"/>
              <a:gd name="connsiteY0" fmla="*/ 27 h 25957"/>
              <a:gd name="connsiteX1" fmla="*/ 39742 w 39732"/>
              <a:gd name="connsiteY1" fmla="*/ 27 h 25957"/>
            </a:gdLst>
            <a:ahLst/>
            <a:cxnLst>
              <a:cxn ang="0">
                <a:pos x="connsiteX0" y="connsiteY0"/>
              </a:cxn>
              <a:cxn ang="0">
                <a:pos x="connsiteX1" y="connsiteY1"/>
              </a:cxn>
            </a:cxnLst>
            <a:rect l="l" t="t" r="r" b="b"/>
            <a:pathLst>
              <a:path w="39732" h="25957">
                <a:moveTo>
                  <a:pt x="10" y="27"/>
                </a:moveTo>
                <a:lnTo>
                  <a:pt x="39742" y="27"/>
                </a:lnTo>
              </a:path>
            </a:pathLst>
          </a:custGeom>
          <a:noFill/>
          <a:ln w="8651" cap="flat">
            <a:solidFill>
              <a:srgbClr val="000000"/>
            </a:solidFill>
            <a:prstDash val="solid"/>
            <a:miter/>
          </a:ln>
        </p:spPr>
        <p:txBody>
          <a:bodyPr rtlCol="0" anchor="ctr"/>
          <a:lstStyle/>
          <a:p>
            <a:endParaRPr lang="en-US"/>
          </a:p>
        </p:txBody>
      </p:sp>
      <p:sp>
        <p:nvSpPr>
          <p:cNvPr id="21" name="任意多边形: 形状 20">
            <a:extLst>
              <a:ext uri="{FF2B5EF4-FFF2-40B4-BE49-F238E27FC236}">
                <a16:creationId xmlns:a16="http://schemas.microsoft.com/office/drawing/2014/main" id="{040CF662-2DA6-4652-A4B4-163F539A45DF}"/>
              </a:ext>
            </a:extLst>
          </p:cNvPr>
          <p:cNvSpPr/>
          <p:nvPr/>
        </p:nvSpPr>
        <p:spPr>
          <a:xfrm>
            <a:off x="11456631" y="4523623"/>
            <a:ext cx="43834" cy="25957"/>
          </a:xfrm>
          <a:custGeom>
            <a:avLst/>
            <a:gdLst>
              <a:gd name="connsiteX0" fmla="*/ 39982 w 39905"/>
              <a:gd name="connsiteY0" fmla="*/ 27 h 25957"/>
              <a:gd name="connsiteX1" fmla="*/ 76 w 39905"/>
              <a:gd name="connsiteY1" fmla="*/ 27 h 25957"/>
            </a:gdLst>
            <a:ahLst/>
            <a:cxnLst>
              <a:cxn ang="0">
                <a:pos x="connsiteX0" y="connsiteY0"/>
              </a:cxn>
              <a:cxn ang="0">
                <a:pos x="connsiteX1" y="connsiteY1"/>
              </a:cxn>
            </a:cxnLst>
            <a:rect l="l" t="t" r="r" b="b"/>
            <a:pathLst>
              <a:path w="39905" h="25957">
                <a:moveTo>
                  <a:pt x="39982" y="27"/>
                </a:moveTo>
                <a:lnTo>
                  <a:pt x="76" y="27"/>
                </a:lnTo>
              </a:path>
            </a:pathLst>
          </a:custGeom>
          <a:noFill/>
          <a:ln w="8651" cap="flat">
            <a:solidFill>
              <a:srgbClr val="000000"/>
            </a:solidFill>
            <a:prstDash val="solid"/>
            <a:miter/>
          </a:ln>
        </p:spPr>
        <p:txBody>
          <a:bodyPr rtlCol="0" anchor="ctr"/>
          <a:lstStyle/>
          <a:p>
            <a:endParaRPr lang="en-US"/>
          </a:p>
        </p:txBody>
      </p:sp>
      <p:sp>
        <p:nvSpPr>
          <p:cNvPr id="22" name="文本框 21">
            <a:extLst>
              <a:ext uri="{FF2B5EF4-FFF2-40B4-BE49-F238E27FC236}">
                <a16:creationId xmlns:a16="http://schemas.microsoft.com/office/drawing/2014/main" id="{4804E697-C11F-49DD-8E04-7EE3F11DE9A3}"/>
              </a:ext>
            </a:extLst>
          </p:cNvPr>
          <p:cNvSpPr txBox="1"/>
          <p:nvPr/>
        </p:nvSpPr>
        <p:spPr>
          <a:xfrm>
            <a:off x="4648603" y="4261519"/>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5</a:t>
            </a:r>
          </a:p>
        </p:txBody>
      </p:sp>
      <p:sp>
        <p:nvSpPr>
          <p:cNvPr id="23" name="文本框 22">
            <a:extLst>
              <a:ext uri="{FF2B5EF4-FFF2-40B4-BE49-F238E27FC236}">
                <a16:creationId xmlns:a16="http://schemas.microsoft.com/office/drawing/2014/main" id="{E1401ADC-B3D0-4F4C-B537-DF910EC2813B}"/>
              </a:ext>
            </a:extLst>
          </p:cNvPr>
          <p:cNvSpPr txBox="1"/>
          <p:nvPr/>
        </p:nvSpPr>
        <p:spPr>
          <a:xfrm>
            <a:off x="4855801" y="4261519"/>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24" name="任意多边形: 形状 23">
            <a:extLst>
              <a:ext uri="{FF2B5EF4-FFF2-40B4-BE49-F238E27FC236}">
                <a16:creationId xmlns:a16="http://schemas.microsoft.com/office/drawing/2014/main" id="{940E0489-F01E-49C1-BDAF-E4AB534A7BA7}"/>
              </a:ext>
            </a:extLst>
          </p:cNvPr>
          <p:cNvSpPr/>
          <p:nvPr/>
        </p:nvSpPr>
        <p:spPr>
          <a:xfrm>
            <a:off x="5206212" y="4026894"/>
            <a:ext cx="6288521" cy="45719"/>
          </a:xfrm>
          <a:custGeom>
            <a:avLst/>
            <a:gdLst>
              <a:gd name="connsiteX0" fmla="*/ 43 w 6963592"/>
              <a:gd name="connsiteY0" fmla="*/ 22 h 25957"/>
              <a:gd name="connsiteX1" fmla="*/ 6963636 w 6963592"/>
              <a:gd name="connsiteY1" fmla="*/ 22 h 25957"/>
            </a:gdLst>
            <a:ahLst/>
            <a:cxnLst>
              <a:cxn ang="0">
                <a:pos x="connsiteX0" y="connsiteY0"/>
              </a:cxn>
              <a:cxn ang="0">
                <a:pos x="connsiteX1" y="connsiteY1"/>
              </a:cxn>
            </a:cxnLst>
            <a:rect l="l" t="t" r="r" b="b"/>
            <a:pathLst>
              <a:path w="6963592" h="25957">
                <a:moveTo>
                  <a:pt x="43" y="22"/>
                </a:moveTo>
                <a:lnTo>
                  <a:pt x="6963636" y="22"/>
                </a:lnTo>
              </a:path>
            </a:pathLst>
          </a:custGeom>
          <a:noFill/>
          <a:ln w="6921" cap="flat">
            <a:solidFill>
              <a:srgbClr val="DDDDDD"/>
            </a:solidFill>
            <a:prstDash val="solid"/>
            <a:miter/>
          </a:ln>
        </p:spPr>
        <p:txBody>
          <a:bodyPr rtlCol="0" anchor="ctr"/>
          <a:lstStyle/>
          <a:p>
            <a:endParaRPr lang="en-US"/>
          </a:p>
        </p:txBody>
      </p:sp>
      <p:sp>
        <p:nvSpPr>
          <p:cNvPr id="25" name="任意多边形: 形状 24">
            <a:extLst>
              <a:ext uri="{FF2B5EF4-FFF2-40B4-BE49-F238E27FC236}">
                <a16:creationId xmlns:a16="http://schemas.microsoft.com/office/drawing/2014/main" id="{3EA02659-F63A-49E8-BBE3-EE8390D4B2E1}"/>
              </a:ext>
            </a:extLst>
          </p:cNvPr>
          <p:cNvSpPr/>
          <p:nvPr/>
        </p:nvSpPr>
        <p:spPr>
          <a:xfrm>
            <a:off x="5206212" y="4026894"/>
            <a:ext cx="43644" cy="25957"/>
          </a:xfrm>
          <a:custGeom>
            <a:avLst/>
            <a:gdLst>
              <a:gd name="connsiteX0" fmla="*/ 10 w 39732"/>
              <a:gd name="connsiteY0" fmla="*/ 22 h 25957"/>
              <a:gd name="connsiteX1" fmla="*/ 39742 w 39732"/>
              <a:gd name="connsiteY1" fmla="*/ 22 h 25957"/>
            </a:gdLst>
            <a:ahLst/>
            <a:cxnLst>
              <a:cxn ang="0">
                <a:pos x="connsiteX0" y="connsiteY0"/>
              </a:cxn>
              <a:cxn ang="0">
                <a:pos x="connsiteX1" y="connsiteY1"/>
              </a:cxn>
            </a:cxnLst>
            <a:rect l="l" t="t" r="r" b="b"/>
            <a:pathLst>
              <a:path w="39732" h="25957">
                <a:moveTo>
                  <a:pt x="10" y="22"/>
                </a:moveTo>
                <a:lnTo>
                  <a:pt x="39742" y="22"/>
                </a:lnTo>
              </a:path>
            </a:pathLst>
          </a:custGeom>
          <a:noFill/>
          <a:ln w="8651" cap="flat">
            <a:solidFill>
              <a:srgbClr val="000000"/>
            </a:solidFill>
            <a:prstDash val="solid"/>
            <a:miter/>
          </a:ln>
        </p:spPr>
        <p:txBody>
          <a:bodyPr rtlCol="0" anchor="ctr"/>
          <a:lstStyle/>
          <a:p>
            <a:endParaRPr lang="en-US"/>
          </a:p>
        </p:txBody>
      </p:sp>
      <p:sp>
        <p:nvSpPr>
          <p:cNvPr id="26" name="任意多边形: 形状 25">
            <a:extLst>
              <a:ext uri="{FF2B5EF4-FFF2-40B4-BE49-F238E27FC236}">
                <a16:creationId xmlns:a16="http://schemas.microsoft.com/office/drawing/2014/main" id="{64927810-0AD7-4193-8258-71854FF3625F}"/>
              </a:ext>
            </a:extLst>
          </p:cNvPr>
          <p:cNvSpPr/>
          <p:nvPr/>
        </p:nvSpPr>
        <p:spPr>
          <a:xfrm>
            <a:off x="11456631" y="4026894"/>
            <a:ext cx="43834" cy="25957"/>
          </a:xfrm>
          <a:custGeom>
            <a:avLst/>
            <a:gdLst>
              <a:gd name="connsiteX0" fmla="*/ 39982 w 39905"/>
              <a:gd name="connsiteY0" fmla="*/ 22 h 25957"/>
              <a:gd name="connsiteX1" fmla="*/ 76 w 39905"/>
              <a:gd name="connsiteY1" fmla="*/ 22 h 25957"/>
            </a:gdLst>
            <a:ahLst/>
            <a:cxnLst>
              <a:cxn ang="0">
                <a:pos x="connsiteX0" y="connsiteY0"/>
              </a:cxn>
              <a:cxn ang="0">
                <a:pos x="connsiteX1" y="connsiteY1"/>
              </a:cxn>
            </a:cxnLst>
            <a:rect l="l" t="t" r="r" b="b"/>
            <a:pathLst>
              <a:path w="39905" h="25957">
                <a:moveTo>
                  <a:pt x="39982" y="22"/>
                </a:moveTo>
                <a:lnTo>
                  <a:pt x="76" y="22"/>
                </a:lnTo>
              </a:path>
            </a:pathLst>
          </a:custGeom>
          <a:noFill/>
          <a:ln w="8651" cap="flat">
            <a:solidFill>
              <a:srgbClr val="000000"/>
            </a:solidFill>
            <a:prstDash val="solid"/>
            <a:miter/>
          </a:ln>
        </p:spPr>
        <p:txBody>
          <a:bodyPr rtlCol="0" anchor="ctr"/>
          <a:lstStyle/>
          <a:p>
            <a:endParaRPr lang="en-US"/>
          </a:p>
        </p:txBody>
      </p:sp>
      <p:sp>
        <p:nvSpPr>
          <p:cNvPr id="27" name="文本框 26">
            <a:extLst>
              <a:ext uri="{FF2B5EF4-FFF2-40B4-BE49-F238E27FC236}">
                <a16:creationId xmlns:a16="http://schemas.microsoft.com/office/drawing/2014/main" id="{615EB484-5D77-414D-B650-591B2667086F}"/>
              </a:ext>
            </a:extLst>
          </p:cNvPr>
          <p:cNvSpPr txBox="1"/>
          <p:nvPr/>
        </p:nvSpPr>
        <p:spPr>
          <a:xfrm>
            <a:off x="4441062" y="3764858"/>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1</a:t>
            </a:r>
          </a:p>
        </p:txBody>
      </p:sp>
      <p:sp>
        <p:nvSpPr>
          <p:cNvPr id="28" name="文本框 27">
            <a:extLst>
              <a:ext uri="{FF2B5EF4-FFF2-40B4-BE49-F238E27FC236}">
                <a16:creationId xmlns:a16="http://schemas.microsoft.com/office/drawing/2014/main" id="{8910A5BB-B0BB-4275-AF92-E2007B5CA2C7}"/>
              </a:ext>
            </a:extLst>
          </p:cNvPr>
          <p:cNvSpPr txBox="1"/>
          <p:nvPr/>
        </p:nvSpPr>
        <p:spPr>
          <a:xfrm>
            <a:off x="4648260" y="3764858"/>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29" name="文本框 28">
            <a:extLst>
              <a:ext uri="{FF2B5EF4-FFF2-40B4-BE49-F238E27FC236}">
                <a16:creationId xmlns:a16="http://schemas.microsoft.com/office/drawing/2014/main" id="{CB8156C7-6CE1-4960-AE50-7D775C76239B}"/>
              </a:ext>
            </a:extLst>
          </p:cNvPr>
          <p:cNvSpPr txBox="1"/>
          <p:nvPr/>
        </p:nvSpPr>
        <p:spPr>
          <a:xfrm>
            <a:off x="4855458" y="3764858"/>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30" name="任意多边形: 形状 29">
            <a:extLst>
              <a:ext uri="{FF2B5EF4-FFF2-40B4-BE49-F238E27FC236}">
                <a16:creationId xmlns:a16="http://schemas.microsoft.com/office/drawing/2014/main" id="{FC552C46-E81F-4E96-A480-903216863F2E}"/>
              </a:ext>
            </a:extLst>
          </p:cNvPr>
          <p:cNvSpPr/>
          <p:nvPr/>
        </p:nvSpPr>
        <p:spPr>
          <a:xfrm>
            <a:off x="5206212" y="3528572"/>
            <a:ext cx="6288521" cy="45719"/>
          </a:xfrm>
          <a:custGeom>
            <a:avLst/>
            <a:gdLst>
              <a:gd name="connsiteX0" fmla="*/ 43 w 6963592"/>
              <a:gd name="connsiteY0" fmla="*/ 18 h 25957"/>
              <a:gd name="connsiteX1" fmla="*/ 6963636 w 6963592"/>
              <a:gd name="connsiteY1" fmla="*/ 18 h 25957"/>
            </a:gdLst>
            <a:ahLst/>
            <a:cxnLst>
              <a:cxn ang="0">
                <a:pos x="connsiteX0" y="connsiteY0"/>
              </a:cxn>
              <a:cxn ang="0">
                <a:pos x="connsiteX1" y="connsiteY1"/>
              </a:cxn>
            </a:cxnLst>
            <a:rect l="l" t="t" r="r" b="b"/>
            <a:pathLst>
              <a:path w="6963592" h="25957">
                <a:moveTo>
                  <a:pt x="43" y="18"/>
                </a:moveTo>
                <a:lnTo>
                  <a:pt x="6963636" y="18"/>
                </a:lnTo>
              </a:path>
            </a:pathLst>
          </a:custGeom>
          <a:noFill/>
          <a:ln w="6921" cap="flat">
            <a:solidFill>
              <a:srgbClr val="DDDDDD"/>
            </a:solidFill>
            <a:prstDash val="solid"/>
            <a:miter/>
          </a:ln>
        </p:spPr>
        <p:txBody>
          <a:bodyPr rtlCol="0" anchor="ctr"/>
          <a:lstStyle/>
          <a:p>
            <a:endParaRPr lang="en-US"/>
          </a:p>
        </p:txBody>
      </p:sp>
      <p:sp>
        <p:nvSpPr>
          <p:cNvPr id="31" name="任意多边形: 形状 30">
            <a:extLst>
              <a:ext uri="{FF2B5EF4-FFF2-40B4-BE49-F238E27FC236}">
                <a16:creationId xmlns:a16="http://schemas.microsoft.com/office/drawing/2014/main" id="{499E0896-84D4-4877-9F55-0850BD4BAF42}"/>
              </a:ext>
            </a:extLst>
          </p:cNvPr>
          <p:cNvSpPr/>
          <p:nvPr/>
        </p:nvSpPr>
        <p:spPr>
          <a:xfrm>
            <a:off x="5206212" y="3528572"/>
            <a:ext cx="43644" cy="25957"/>
          </a:xfrm>
          <a:custGeom>
            <a:avLst/>
            <a:gdLst>
              <a:gd name="connsiteX0" fmla="*/ 10 w 39732"/>
              <a:gd name="connsiteY0" fmla="*/ 18 h 25957"/>
              <a:gd name="connsiteX1" fmla="*/ 39742 w 39732"/>
              <a:gd name="connsiteY1" fmla="*/ 18 h 25957"/>
            </a:gdLst>
            <a:ahLst/>
            <a:cxnLst>
              <a:cxn ang="0">
                <a:pos x="connsiteX0" y="connsiteY0"/>
              </a:cxn>
              <a:cxn ang="0">
                <a:pos x="connsiteX1" y="connsiteY1"/>
              </a:cxn>
            </a:cxnLst>
            <a:rect l="l" t="t" r="r" b="b"/>
            <a:pathLst>
              <a:path w="39732" h="25957">
                <a:moveTo>
                  <a:pt x="10" y="18"/>
                </a:moveTo>
                <a:lnTo>
                  <a:pt x="39742" y="18"/>
                </a:lnTo>
              </a:path>
            </a:pathLst>
          </a:custGeom>
          <a:noFill/>
          <a:ln w="8651" cap="flat">
            <a:solidFill>
              <a:srgbClr val="000000"/>
            </a:solidFill>
            <a:prstDash val="solid"/>
            <a:miter/>
          </a:ln>
        </p:spPr>
        <p:txBody>
          <a:bodyPr rtlCol="0" anchor="ctr"/>
          <a:lstStyle/>
          <a:p>
            <a:endParaRPr lang="en-US"/>
          </a:p>
        </p:txBody>
      </p:sp>
      <p:sp>
        <p:nvSpPr>
          <p:cNvPr id="32" name="任意多边形: 形状 31">
            <a:extLst>
              <a:ext uri="{FF2B5EF4-FFF2-40B4-BE49-F238E27FC236}">
                <a16:creationId xmlns:a16="http://schemas.microsoft.com/office/drawing/2014/main" id="{2F65BD9B-B160-498D-9763-98D765443218}"/>
              </a:ext>
            </a:extLst>
          </p:cNvPr>
          <p:cNvSpPr/>
          <p:nvPr/>
        </p:nvSpPr>
        <p:spPr>
          <a:xfrm>
            <a:off x="11456631" y="3528572"/>
            <a:ext cx="43834" cy="25957"/>
          </a:xfrm>
          <a:custGeom>
            <a:avLst/>
            <a:gdLst>
              <a:gd name="connsiteX0" fmla="*/ 39982 w 39905"/>
              <a:gd name="connsiteY0" fmla="*/ 18 h 25957"/>
              <a:gd name="connsiteX1" fmla="*/ 76 w 39905"/>
              <a:gd name="connsiteY1" fmla="*/ 18 h 25957"/>
            </a:gdLst>
            <a:ahLst/>
            <a:cxnLst>
              <a:cxn ang="0">
                <a:pos x="connsiteX0" y="connsiteY0"/>
              </a:cxn>
              <a:cxn ang="0">
                <a:pos x="connsiteX1" y="connsiteY1"/>
              </a:cxn>
            </a:cxnLst>
            <a:rect l="l" t="t" r="r" b="b"/>
            <a:pathLst>
              <a:path w="39905" h="25957">
                <a:moveTo>
                  <a:pt x="39982" y="18"/>
                </a:moveTo>
                <a:lnTo>
                  <a:pt x="76" y="18"/>
                </a:lnTo>
              </a:path>
            </a:pathLst>
          </a:custGeom>
          <a:noFill/>
          <a:ln w="8651" cap="flat">
            <a:solidFill>
              <a:srgbClr val="000000"/>
            </a:solidFill>
            <a:prstDash val="solid"/>
            <a:miter/>
          </a:ln>
        </p:spPr>
        <p:txBody>
          <a:bodyPr rtlCol="0" anchor="ctr"/>
          <a:lstStyle/>
          <a:p>
            <a:endParaRPr lang="en-US"/>
          </a:p>
        </p:txBody>
      </p:sp>
      <p:sp>
        <p:nvSpPr>
          <p:cNvPr id="33" name="文本框 32">
            <a:extLst>
              <a:ext uri="{FF2B5EF4-FFF2-40B4-BE49-F238E27FC236}">
                <a16:creationId xmlns:a16="http://schemas.microsoft.com/office/drawing/2014/main" id="{83313162-C702-461F-9085-7400F40F6ED2}"/>
              </a:ext>
            </a:extLst>
          </p:cNvPr>
          <p:cNvSpPr txBox="1"/>
          <p:nvPr/>
        </p:nvSpPr>
        <p:spPr>
          <a:xfrm>
            <a:off x="4441062" y="326646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1</a:t>
            </a:r>
          </a:p>
        </p:txBody>
      </p:sp>
      <p:sp>
        <p:nvSpPr>
          <p:cNvPr id="34" name="文本框 33">
            <a:extLst>
              <a:ext uri="{FF2B5EF4-FFF2-40B4-BE49-F238E27FC236}">
                <a16:creationId xmlns:a16="http://schemas.microsoft.com/office/drawing/2014/main" id="{83B2380B-9C00-4438-95DE-7565F82BF20D}"/>
              </a:ext>
            </a:extLst>
          </p:cNvPr>
          <p:cNvSpPr txBox="1"/>
          <p:nvPr/>
        </p:nvSpPr>
        <p:spPr>
          <a:xfrm>
            <a:off x="4648260" y="326646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5</a:t>
            </a:r>
          </a:p>
        </p:txBody>
      </p:sp>
      <p:sp>
        <p:nvSpPr>
          <p:cNvPr id="35" name="文本框 34">
            <a:extLst>
              <a:ext uri="{FF2B5EF4-FFF2-40B4-BE49-F238E27FC236}">
                <a16:creationId xmlns:a16="http://schemas.microsoft.com/office/drawing/2014/main" id="{0F58D4AD-20F2-4854-B7B1-3BA5219D7818}"/>
              </a:ext>
            </a:extLst>
          </p:cNvPr>
          <p:cNvSpPr txBox="1"/>
          <p:nvPr/>
        </p:nvSpPr>
        <p:spPr>
          <a:xfrm>
            <a:off x="4855458" y="326646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36" name="任意多边形: 形状 35">
            <a:extLst>
              <a:ext uri="{FF2B5EF4-FFF2-40B4-BE49-F238E27FC236}">
                <a16:creationId xmlns:a16="http://schemas.microsoft.com/office/drawing/2014/main" id="{4367D05B-E406-4323-800D-CFB6AC9C2622}"/>
              </a:ext>
            </a:extLst>
          </p:cNvPr>
          <p:cNvSpPr/>
          <p:nvPr/>
        </p:nvSpPr>
        <p:spPr>
          <a:xfrm>
            <a:off x="5206212" y="3031843"/>
            <a:ext cx="6288521" cy="45719"/>
          </a:xfrm>
          <a:custGeom>
            <a:avLst/>
            <a:gdLst>
              <a:gd name="connsiteX0" fmla="*/ 43 w 6963592"/>
              <a:gd name="connsiteY0" fmla="*/ 13 h 25957"/>
              <a:gd name="connsiteX1" fmla="*/ 6963636 w 6963592"/>
              <a:gd name="connsiteY1" fmla="*/ 13 h 25957"/>
            </a:gdLst>
            <a:ahLst/>
            <a:cxnLst>
              <a:cxn ang="0">
                <a:pos x="connsiteX0" y="connsiteY0"/>
              </a:cxn>
              <a:cxn ang="0">
                <a:pos x="connsiteX1" y="connsiteY1"/>
              </a:cxn>
            </a:cxnLst>
            <a:rect l="l" t="t" r="r" b="b"/>
            <a:pathLst>
              <a:path w="6963592" h="25957">
                <a:moveTo>
                  <a:pt x="43" y="13"/>
                </a:moveTo>
                <a:lnTo>
                  <a:pt x="6963636" y="13"/>
                </a:lnTo>
              </a:path>
            </a:pathLst>
          </a:custGeom>
          <a:noFill/>
          <a:ln w="6921" cap="flat">
            <a:solidFill>
              <a:srgbClr val="DDDDDD"/>
            </a:solidFill>
            <a:prstDash val="solid"/>
            <a:miter/>
          </a:ln>
        </p:spPr>
        <p:txBody>
          <a:bodyPr rtlCol="0" anchor="ctr"/>
          <a:lstStyle/>
          <a:p>
            <a:endParaRPr lang="en-US"/>
          </a:p>
        </p:txBody>
      </p:sp>
      <p:sp>
        <p:nvSpPr>
          <p:cNvPr id="37" name="任意多边形: 形状 36">
            <a:extLst>
              <a:ext uri="{FF2B5EF4-FFF2-40B4-BE49-F238E27FC236}">
                <a16:creationId xmlns:a16="http://schemas.microsoft.com/office/drawing/2014/main" id="{15E41DA2-BC49-4186-892C-737739F57DA3}"/>
              </a:ext>
            </a:extLst>
          </p:cNvPr>
          <p:cNvSpPr/>
          <p:nvPr/>
        </p:nvSpPr>
        <p:spPr>
          <a:xfrm>
            <a:off x="5206212" y="3031843"/>
            <a:ext cx="43644" cy="25957"/>
          </a:xfrm>
          <a:custGeom>
            <a:avLst/>
            <a:gdLst>
              <a:gd name="connsiteX0" fmla="*/ 10 w 39732"/>
              <a:gd name="connsiteY0" fmla="*/ 13 h 25957"/>
              <a:gd name="connsiteX1" fmla="*/ 39742 w 39732"/>
              <a:gd name="connsiteY1" fmla="*/ 13 h 25957"/>
            </a:gdLst>
            <a:ahLst/>
            <a:cxnLst>
              <a:cxn ang="0">
                <a:pos x="connsiteX0" y="connsiteY0"/>
              </a:cxn>
              <a:cxn ang="0">
                <a:pos x="connsiteX1" y="connsiteY1"/>
              </a:cxn>
            </a:cxnLst>
            <a:rect l="l" t="t" r="r" b="b"/>
            <a:pathLst>
              <a:path w="39732" h="25957">
                <a:moveTo>
                  <a:pt x="10" y="13"/>
                </a:moveTo>
                <a:lnTo>
                  <a:pt x="39742" y="13"/>
                </a:lnTo>
              </a:path>
            </a:pathLst>
          </a:custGeom>
          <a:noFill/>
          <a:ln w="8651" cap="flat">
            <a:solidFill>
              <a:srgbClr val="000000"/>
            </a:solidFill>
            <a:prstDash val="solid"/>
            <a:miter/>
          </a:ln>
        </p:spPr>
        <p:txBody>
          <a:bodyPr rtlCol="0" anchor="ctr"/>
          <a:lstStyle/>
          <a:p>
            <a:endParaRPr lang="en-US"/>
          </a:p>
        </p:txBody>
      </p:sp>
      <p:sp>
        <p:nvSpPr>
          <p:cNvPr id="38" name="任意多边形: 形状 37">
            <a:extLst>
              <a:ext uri="{FF2B5EF4-FFF2-40B4-BE49-F238E27FC236}">
                <a16:creationId xmlns:a16="http://schemas.microsoft.com/office/drawing/2014/main" id="{DB46D085-20A7-4196-8A2E-9E0A0C283EBA}"/>
              </a:ext>
            </a:extLst>
          </p:cNvPr>
          <p:cNvSpPr/>
          <p:nvPr/>
        </p:nvSpPr>
        <p:spPr>
          <a:xfrm>
            <a:off x="11456631" y="3031843"/>
            <a:ext cx="43834" cy="25957"/>
          </a:xfrm>
          <a:custGeom>
            <a:avLst/>
            <a:gdLst>
              <a:gd name="connsiteX0" fmla="*/ 39982 w 39905"/>
              <a:gd name="connsiteY0" fmla="*/ 13 h 25957"/>
              <a:gd name="connsiteX1" fmla="*/ 76 w 39905"/>
              <a:gd name="connsiteY1" fmla="*/ 13 h 25957"/>
            </a:gdLst>
            <a:ahLst/>
            <a:cxnLst>
              <a:cxn ang="0">
                <a:pos x="connsiteX0" y="connsiteY0"/>
              </a:cxn>
              <a:cxn ang="0">
                <a:pos x="connsiteX1" y="connsiteY1"/>
              </a:cxn>
            </a:cxnLst>
            <a:rect l="l" t="t" r="r" b="b"/>
            <a:pathLst>
              <a:path w="39905" h="25957">
                <a:moveTo>
                  <a:pt x="39982" y="13"/>
                </a:moveTo>
                <a:lnTo>
                  <a:pt x="76" y="13"/>
                </a:lnTo>
              </a:path>
            </a:pathLst>
          </a:custGeom>
          <a:noFill/>
          <a:ln w="8651" cap="flat">
            <a:solidFill>
              <a:srgbClr val="000000"/>
            </a:solidFill>
            <a:prstDash val="solid"/>
            <a:miter/>
          </a:ln>
        </p:spPr>
        <p:txBody>
          <a:bodyPr rtlCol="0" anchor="ctr"/>
          <a:lstStyle/>
          <a:p>
            <a:endParaRPr lang="en-US"/>
          </a:p>
        </p:txBody>
      </p:sp>
      <p:sp>
        <p:nvSpPr>
          <p:cNvPr id="39" name="文本框 38">
            <a:extLst>
              <a:ext uri="{FF2B5EF4-FFF2-40B4-BE49-F238E27FC236}">
                <a16:creationId xmlns:a16="http://schemas.microsoft.com/office/drawing/2014/main" id="{675133AB-E2D5-47A2-86E0-CD803746030A}"/>
              </a:ext>
            </a:extLst>
          </p:cNvPr>
          <p:cNvSpPr txBox="1"/>
          <p:nvPr/>
        </p:nvSpPr>
        <p:spPr>
          <a:xfrm>
            <a:off x="4441062" y="276980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2</a:t>
            </a:r>
          </a:p>
        </p:txBody>
      </p:sp>
      <p:sp>
        <p:nvSpPr>
          <p:cNvPr id="40" name="文本框 39">
            <a:extLst>
              <a:ext uri="{FF2B5EF4-FFF2-40B4-BE49-F238E27FC236}">
                <a16:creationId xmlns:a16="http://schemas.microsoft.com/office/drawing/2014/main" id="{72B6D5DC-995C-4154-AB91-B65F0396FC6E}"/>
              </a:ext>
            </a:extLst>
          </p:cNvPr>
          <p:cNvSpPr txBox="1"/>
          <p:nvPr/>
        </p:nvSpPr>
        <p:spPr>
          <a:xfrm>
            <a:off x="4648260" y="276980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41" name="文本框 40">
            <a:extLst>
              <a:ext uri="{FF2B5EF4-FFF2-40B4-BE49-F238E27FC236}">
                <a16:creationId xmlns:a16="http://schemas.microsoft.com/office/drawing/2014/main" id="{00E0058A-A455-4CA0-8A0A-5BA08D9EF928}"/>
              </a:ext>
            </a:extLst>
          </p:cNvPr>
          <p:cNvSpPr txBox="1"/>
          <p:nvPr/>
        </p:nvSpPr>
        <p:spPr>
          <a:xfrm>
            <a:off x="4855458" y="276980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43" name="任意多边形: 形状 42">
            <a:extLst>
              <a:ext uri="{FF2B5EF4-FFF2-40B4-BE49-F238E27FC236}">
                <a16:creationId xmlns:a16="http://schemas.microsoft.com/office/drawing/2014/main" id="{C9A8A52D-0F22-4618-8DA3-195ED4F2788C}"/>
              </a:ext>
            </a:extLst>
          </p:cNvPr>
          <p:cNvSpPr/>
          <p:nvPr/>
        </p:nvSpPr>
        <p:spPr>
          <a:xfrm>
            <a:off x="5214579" y="2535825"/>
            <a:ext cx="6288522" cy="69327"/>
          </a:xfrm>
          <a:custGeom>
            <a:avLst/>
            <a:gdLst>
              <a:gd name="connsiteX0" fmla="*/ 56 w 4324544"/>
              <a:gd name="connsiteY0" fmla="*/ 8 h 25957"/>
              <a:gd name="connsiteX1" fmla="*/ 4324600 w 4324544"/>
              <a:gd name="connsiteY1" fmla="*/ 8 h 25957"/>
            </a:gdLst>
            <a:ahLst/>
            <a:cxnLst>
              <a:cxn ang="0">
                <a:pos x="connsiteX0" y="connsiteY0"/>
              </a:cxn>
              <a:cxn ang="0">
                <a:pos x="connsiteX1" y="connsiteY1"/>
              </a:cxn>
            </a:cxnLst>
            <a:rect l="l" t="t" r="r" b="b"/>
            <a:pathLst>
              <a:path w="4324544" h="25957">
                <a:moveTo>
                  <a:pt x="56" y="8"/>
                </a:moveTo>
                <a:lnTo>
                  <a:pt x="4324600" y="8"/>
                </a:lnTo>
              </a:path>
            </a:pathLst>
          </a:custGeom>
          <a:noFill/>
          <a:ln w="6921" cap="flat">
            <a:solidFill>
              <a:srgbClr val="DDDDDD"/>
            </a:solidFill>
            <a:prstDash val="solid"/>
            <a:miter/>
          </a:ln>
        </p:spPr>
        <p:txBody>
          <a:bodyPr rtlCol="0" anchor="ctr"/>
          <a:lstStyle/>
          <a:p>
            <a:endParaRPr lang="en-US" dirty="0"/>
          </a:p>
        </p:txBody>
      </p:sp>
      <p:sp>
        <p:nvSpPr>
          <p:cNvPr id="44" name="任意多边形: 形状 43">
            <a:extLst>
              <a:ext uri="{FF2B5EF4-FFF2-40B4-BE49-F238E27FC236}">
                <a16:creationId xmlns:a16="http://schemas.microsoft.com/office/drawing/2014/main" id="{0C4BAB79-A5E3-4130-B203-BBF56FBF22D0}"/>
              </a:ext>
            </a:extLst>
          </p:cNvPr>
          <p:cNvSpPr/>
          <p:nvPr/>
        </p:nvSpPr>
        <p:spPr>
          <a:xfrm>
            <a:off x="5206212" y="2535113"/>
            <a:ext cx="43644" cy="25957"/>
          </a:xfrm>
          <a:custGeom>
            <a:avLst/>
            <a:gdLst>
              <a:gd name="connsiteX0" fmla="*/ 10 w 39732"/>
              <a:gd name="connsiteY0" fmla="*/ 8 h 25957"/>
              <a:gd name="connsiteX1" fmla="*/ 39742 w 39732"/>
              <a:gd name="connsiteY1" fmla="*/ 8 h 25957"/>
            </a:gdLst>
            <a:ahLst/>
            <a:cxnLst>
              <a:cxn ang="0">
                <a:pos x="connsiteX0" y="connsiteY0"/>
              </a:cxn>
              <a:cxn ang="0">
                <a:pos x="connsiteX1" y="connsiteY1"/>
              </a:cxn>
            </a:cxnLst>
            <a:rect l="l" t="t" r="r" b="b"/>
            <a:pathLst>
              <a:path w="39732" h="25957">
                <a:moveTo>
                  <a:pt x="10" y="8"/>
                </a:moveTo>
                <a:lnTo>
                  <a:pt x="39742" y="8"/>
                </a:lnTo>
              </a:path>
            </a:pathLst>
          </a:custGeom>
          <a:noFill/>
          <a:ln w="8651" cap="flat">
            <a:solidFill>
              <a:srgbClr val="000000"/>
            </a:solidFill>
            <a:prstDash val="solid"/>
            <a:miter/>
          </a:ln>
        </p:spPr>
        <p:txBody>
          <a:bodyPr rtlCol="0" anchor="ctr"/>
          <a:lstStyle/>
          <a:p>
            <a:endParaRPr lang="en-US"/>
          </a:p>
        </p:txBody>
      </p:sp>
      <p:sp>
        <p:nvSpPr>
          <p:cNvPr id="45" name="任意多边形: 形状 44">
            <a:extLst>
              <a:ext uri="{FF2B5EF4-FFF2-40B4-BE49-F238E27FC236}">
                <a16:creationId xmlns:a16="http://schemas.microsoft.com/office/drawing/2014/main" id="{20090D20-A6F1-4926-8909-BDC7BA9D3811}"/>
              </a:ext>
            </a:extLst>
          </p:cNvPr>
          <p:cNvSpPr/>
          <p:nvPr/>
        </p:nvSpPr>
        <p:spPr>
          <a:xfrm>
            <a:off x="11456631" y="2535113"/>
            <a:ext cx="43834" cy="25957"/>
          </a:xfrm>
          <a:custGeom>
            <a:avLst/>
            <a:gdLst>
              <a:gd name="connsiteX0" fmla="*/ 39982 w 39905"/>
              <a:gd name="connsiteY0" fmla="*/ 8 h 25957"/>
              <a:gd name="connsiteX1" fmla="*/ 76 w 39905"/>
              <a:gd name="connsiteY1" fmla="*/ 8 h 25957"/>
            </a:gdLst>
            <a:ahLst/>
            <a:cxnLst>
              <a:cxn ang="0">
                <a:pos x="connsiteX0" y="connsiteY0"/>
              </a:cxn>
              <a:cxn ang="0">
                <a:pos x="connsiteX1" y="connsiteY1"/>
              </a:cxn>
            </a:cxnLst>
            <a:rect l="l" t="t" r="r" b="b"/>
            <a:pathLst>
              <a:path w="39905" h="25957">
                <a:moveTo>
                  <a:pt x="39982" y="8"/>
                </a:moveTo>
                <a:lnTo>
                  <a:pt x="76" y="8"/>
                </a:lnTo>
              </a:path>
            </a:pathLst>
          </a:custGeom>
          <a:noFill/>
          <a:ln w="8651" cap="flat">
            <a:solidFill>
              <a:srgbClr val="000000"/>
            </a:solidFill>
            <a:prstDash val="solid"/>
            <a:miter/>
          </a:ln>
        </p:spPr>
        <p:txBody>
          <a:bodyPr rtlCol="0" anchor="ctr"/>
          <a:lstStyle/>
          <a:p>
            <a:endParaRPr lang="en-US"/>
          </a:p>
        </p:txBody>
      </p:sp>
      <p:sp>
        <p:nvSpPr>
          <p:cNvPr id="46" name="文本框 45">
            <a:extLst>
              <a:ext uri="{FF2B5EF4-FFF2-40B4-BE49-F238E27FC236}">
                <a16:creationId xmlns:a16="http://schemas.microsoft.com/office/drawing/2014/main" id="{9542BDD2-CD28-4549-9B2F-9A37EC8E906F}"/>
              </a:ext>
            </a:extLst>
          </p:cNvPr>
          <p:cNvSpPr txBox="1"/>
          <p:nvPr/>
        </p:nvSpPr>
        <p:spPr>
          <a:xfrm>
            <a:off x="4441062" y="227314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2</a:t>
            </a:r>
          </a:p>
        </p:txBody>
      </p:sp>
      <p:sp>
        <p:nvSpPr>
          <p:cNvPr id="47" name="文本框 46">
            <a:extLst>
              <a:ext uri="{FF2B5EF4-FFF2-40B4-BE49-F238E27FC236}">
                <a16:creationId xmlns:a16="http://schemas.microsoft.com/office/drawing/2014/main" id="{88AD9797-70B5-4D6B-BA70-DBC1A65ADE9B}"/>
              </a:ext>
            </a:extLst>
          </p:cNvPr>
          <p:cNvSpPr txBox="1"/>
          <p:nvPr/>
        </p:nvSpPr>
        <p:spPr>
          <a:xfrm>
            <a:off x="4648260" y="227314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5</a:t>
            </a:r>
          </a:p>
        </p:txBody>
      </p:sp>
      <p:sp>
        <p:nvSpPr>
          <p:cNvPr id="48" name="文本框 47">
            <a:extLst>
              <a:ext uri="{FF2B5EF4-FFF2-40B4-BE49-F238E27FC236}">
                <a16:creationId xmlns:a16="http://schemas.microsoft.com/office/drawing/2014/main" id="{E993A96D-6626-4E7C-957A-F8258117269B}"/>
              </a:ext>
            </a:extLst>
          </p:cNvPr>
          <p:cNvSpPr txBox="1"/>
          <p:nvPr/>
        </p:nvSpPr>
        <p:spPr>
          <a:xfrm>
            <a:off x="4855458" y="2273147"/>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49" name="任意多边形: 形状 48">
            <a:extLst>
              <a:ext uri="{FF2B5EF4-FFF2-40B4-BE49-F238E27FC236}">
                <a16:creationId xmlns:a16="http://schemas.microsoft.com/office/drawing/2014/main" id="{F7E7311A-324F-41EB-A5A0-30D9BAB8EAA5}"/>
              </a:ext>
            </a:extLst>
          </p:cNvPr>
          <p:cNvSpPr/>
          <p:nvPr/>
        </p:nvSpPr>
        <p:spPr>
          <a:xfrm>
            <a:off x="5206212" y="2038557"/>
            <a:ext cx="6288521" cy="45719"/>
          </a:xfrm>
          <a:custGeom>
            <a:avLst/>
            <a:gdLst>
              <a:gd name="connsiteX0" fmla="*/ 43 w 6963592"/>
              <a:gd name="connsiteY0" fmla="*/ 3 h 25957"/>
              <a:gd name="connsiteX1" fmla="*/ 6963636 w 6963592"/>
              <a:gd name="connsiteY1" fmla="*/ 3 h 25957"/>
            </a:gdLst>
            <a:ahLst/>
            <a:cxnLst>
              <a:cxn ang="0">
                <a:pos x="connsiteX0" y="connsiteY0"/>
              </a:cxn>
              <a:cxn ang="0">
                <a:pos x="connsiteX1" y="connsiteY1"/>
              </a:cxn>
            </a:cxnLst>
            <a:rect l="l" t="t" r="r" b="b"/>
            <a:pathLst>
              <a:path w="6963592" h="25957">
                <a:moveTo>
                  <a:pt x="43" y="3"/>
                </a:moveTo>
                <a:lnTo>
                  <a:pt x="6963636" y="3"/>
                </a:lnTo>
              </a:path>
            </a:pathLst>
          </a:custGeom>
          <a:noFill/>
          <a:ln w="6921" cap="flat">
            <a:solidFill>
              <a:srgbClr val="DDDDDD"/>
            </a:solidFill>
            <a:prstDash val="solid"/>
            <a:miter/>
          </a:ln>
        </p:spPr>
        <p:txBody>
          <a:bodyPr rtlCol="0" anchor="ctr"/>
          <a:lstStyle/>
          <a:p>
            <a:endParaRPr lang="en-US"/>
          </a:p>
        </p:txBody>
      </p:sp>
      <p:sp>
        <p:nvSpPr>
          <p:cNvPr id="50" name="任意多边形: 形状 49">
            <a:extLst>
              <a:ext uri="{FF2B5EF4-FFF2-40B4-BE49-F238E27FC236}">
                <a16:creationId xmlns:a16="http://schemas.microsoft.com/office/drawing/2014/main" id="{4BE74BC5-76DC-4F06-AECF-7950186F3AF3}"/>
              </a:ext>
            </a:extLst>
          </p:cNvPr>
          <p:cNvSpPr/>
          <p:nvPr/>
        </p:nvSpPr>
        <p:spPr>
          <a:xfrm>
            <a:off x="5206212" y="2038557"/>
            <a:ext cx="43644" cy="25957"/>
          </a:xfrm>
          <a:custGeom>
            <a:avLst/>
            <a:gdLst>
              <a:gd name="connsiteX0" fmla="*/ 10 w 39732"/>
              <a:gd name="connsiteY0" fmla="*/ 3 h 25957"/>
              <a:gd name="connsiteX1" fmla="*/ 39742 w 39732"/>
              <a:gd name="connsiteY1" fmla="*/ 3 h 25957"/>
            </a:gdLst>
            <a:ahLst/>
            <a:cxnLst>
              <a:cxn ang="0">
                <a:pos x="connsiteX0" y="connsiteY0"/>
              </a:cxn>
              <a:cxn ang="0">
                <a:pos x="connsiteX1" y="connsiteY1"/>
              </a:cxn>
            </a:cxnLst>
            <a:rect l="l" t="t" r="r" b="b"/>
            <a:pathLst>
              <a:path w="39732" h="25957">
                <a:moveTo>
                  <a:pt x="10" y="3"/>
                </a:moveTo>
                <a:lnTo>
                  <a:pt x="39742" y="3"/>
                </a:lnTo>
              </a:path>
            </a:pathLst>
          </a:custGeom>
          <a:noFill/>
          <a:ln w="8651" cap="flat">
            <a:solidFill>
              <a:srgbClr val="000000"/>
            </a:solidFill>
            <a:prstDash val="solid"/>
            <a:miter/>
          </a:ln>
        </p:spPr>
        <p:txBody>
          <a:bodyPr rtlCol="0" anchor="ctr"/>
          <a:lstStyle/>
          <a:p>
            <a:endParaRPr lang="en-US"/>
          </a:p>
        </p:txBody>
      </p:sp>
      <p:sp>
        <p:nvSpPr>
          <p:cNvPr id="51" name="任意多边形: 形状 50">
            <a:extLst>
              <a:ext uri="{FF2B5EF4-FFF2-40B4-BE49-F238E27FC236}">
                <a16:creationId xmlns:a16="http://schemas.microsoft.com/office/drawing/2014/main" id="{FB4CA48B-4302-4DD5-87EA-2A893EF6142D}"/>
              </a:ext>
            </a:extLst>
          </p:cNvPr>
          <p:cNvSpPr/>
          <p:nvPr/>
        </p:nvSpPr>
        <p:spPr>
          <a:xfrm>
            <a:off x="11456631" y="2038557"/>
            <a:ext cx="43834" cy="25957"/>
          </a:xfrm>
          <a:custGeom>
            <a:avLst/>
            <a:gdLst>
              <a:gd name="connsiteX0" fmla="*/ 39982 w 39905"/>
              <a:gd name="connsiteY0" fmla="*/ 3 h 25957"/>
              <a:gd name="connsiteX1" fmla="*/ 76 w 39905"/>
              <a:gd name="connsiteY1" fmla="*/ 3 h 25957"/>
            </a:gdLst>
            <a:ahLst/>
            <a:cxnLst>
              <a:cxn ang="0">
                <a:pos x="connsiteX0" y="connsiteY0"/>
              </a:cxn>
              <a:cxn ang="0">
                <a:pos x="connsiteX1" y="connsiteY1"/>
              </a:cxn>
            </a:cxnLst>
            <a:rect l="l" t="t" r="r" b="b"/>
            <a:pathLst>
              <a:path w="39905" h="25957">
                <a:moveTo>
                  <a:pt x="39982" y="3"/>
                </a:moveTo>
                <a:lnTo>
                  <a:pt x="76" y="3"/>
                </a:lnTo>
              </a:path>
            </a:pathLst>
          </a:custGeom>
          <a:noFill/>
          <a:ln w="8651" cap="flat">
            <a:solidFill>
              <a:srgbClr val="000000"/>
            </a:solidFill>
            <a:prstDash val="solid"/>
            <a:miter/>
          </a:ln>
        </p:spPr>
        <p:txBody>
          <a:bodyPr rtlCol="0" anchor="ctr"/>
          <a:lstStyle/>
          <a:p>
            <a:endParaRPr lang="en-US"/>
          </a:p>
        </p:txBody>
      </p:sp>
      <p:sp>
        <p:nvSpPr>
          <p:cNvPr id="52" name="文本框 51">
            <a:extLst>
              <a:ext uri="{FF2B5EF4-FFF2-40B4-BE49-F238E27FC236}">
                <a16:creationId xmlns:a16="http://schemas.microsoft.com/office/drawing/2014/main" id="{A5249117-E3C3-4946-82CB-2907B29B035E}"/>
              </a:ext>
            </a:extLst>
          </p:cNvPr>
          <p:cNvSpPr txBox="1"/>
          <p:nvPr/>
        </p:nvSpPr>
        <p:spPr>
          <a:xfrm>
            <a:off x="4441062" y="1776486"/>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3</a:t>
            </a:r>
          </a:p>
        </p:txBody>
      </p:sp>
      <p:sp>
        <p:nvSpPr>
          <p:cNvPr id="53" name="文本框 52">
            <a:extLst>
              <a:ext uri="{FF2B5EF4-FFF2-40B4-BE49-F238E27FC236}">
                <a16:creationId xmlns:a16="http://schemas.microsoft.com/office/drawing/2014/main" id="{A71FD0C0-82BF-4692-B866-B364020EBFA8}"/>
              </a:ext>
            </a:extLst>
          </p:cNvPr>
          <p:cNvSpPr txBox="1"/>
          <p:nvPr/>
        </p:nvSpPr>
        <p:spPr>
          <a:xfrm>
            <a:off x="4648260" y="1776486"/>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54" name="文本框 53">
            <a:extLst>
              <a:ext uri="{FF2B5EF4-FFF2-40B4-BE49-F238E27FC236}">
                <a16:creationId xmlns:a16="http://schemas.microsoft.com/office/drawing/2014/main" id="{9FE48E0C-3E1F-435B-A236-17BB979580A6}"/>
              </a:ext>
            </a:extLst>
          </p:cNvPr>
          <p:cNvSpPr txBox="1"/>
          <p:nvPr/>
        </p:nvSpPr>
        <p:spPr>
          <a:xfrm>
            <a:off x="4855458" y="1776486"/>
            <a:ext cx="390975" cy="506765"/>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0</a:t>
            </a:r>
          </a:p>
        </p:txBody>
      </p:sp>
      <p:sp>
        <p:nvSpPr>
          <p:cNvPr id="76" name="任意多边形: 形状 75">
            <a:extLst>
              <a:ext uri="{FF2B5EF4-FFF2-40B4-BE49-F238E27FC236}">
                <a16:creationId xmlns:a16="http://schemas.microsoft.com/office/drawing/2014/main" id="{5FE1E733-583B-4286-9775-8F691FCA52CA}"/>
              </a:ext>
            </a:extLst>
          </p:cNvPr>
          <p:cNvSpPr/>
          <p:nvPr/>
        </p:nvSpPr>
        <p:spPr>
          <a:xfrm>
            <a:off x="9030711" y="2038557"/>
            <a:ext cx="28513" cy="2981623"/>
          </a:xfrm>
          <a:custGeom>
            <a:avLst/>
            <a:gdLst>
              <a:gd name="connsiteX0" fmla="*/ 43 w 25957"/>
              <a:gd name="connsiteY0" fmla="*/ 2981641 h 2981623"/>
              <a:gd name="connsiteX1" fmla="*/ 43 w 25957"/>
              <a:gd name="connsiteY1" fmla="*/ 18 h 2981623"/>
            </a:gdLst>
            <a:ahLst/>
            <a:cxnLst>
              <a:cxn ang="0">
                <a:pos x="connsiteX0" y="connsiteY0"/>
              </a:cxn>
              <a:cxn ang="0">
                <a:pos x="connsiteX1" y="connsiteY1"/>
              </a:cxn>
            </a:cxnLst>
            <a:rect l="l" t="t" r="r" b="b"/>
            <a:pathLst>
              <a:path w="25957" h="2981623">
                <a:moveTo>
                  <a:pt x="43" y="2981641"/>
                </a:moveTo>
                <a:lnTo>
                  <a:pt x="43" y="18"/>
                </a:lnTo>
              </a:path>
            </a:pathLst>
          </a:custGeom>
          <a:noFill/>
          <a:ln w="6921" cap="flat">
            <a:solidFill>
              <a:srgbClr val="DDDDDD"/>
            </a:solidFill>
            <a:prstDash val="solid"/>
            <a:miter/>
          </a:ln>
        </p:spPr>
        <p:txBody>
          <a:bodyPr rtlCol="0" anchor="ctr"/>
          <a:lstStyle/>
          <a:p>
            <a:endParaRPr lang="en-US"/>
          </a:p>
        </p:txBody>
      </p:sp>
      <p:sp>
        <p:nvSpPr>
          <p:cNvPr id="78" name="任意多边形: 形状 77">
            <a:extLst>
              <a:ext uri="{FF2B5EF4-FFF2-40B4-BE49-F238E27FC236}">
                <a16:creationId xmlns:a16="http://schemas.microsoft.com/office/drawing/2014/main" id="{7F31C23A-0EB3-4776-A897-B72B36E11EFB}"/>
              </a:ext>
            </a:extLst>
          </p:cNvPr>
          <p:cNvSpPr/>
          <p:nvPr/>
        </p:nvSpPr>
        <p:spPr>
          <a:xfrm>
            <a:off x="9030711" y="2038557"/>
            <a:ext cx="28513" cy="39732"/>
          </a:xfrm>
          <a:custGeom>
            <a:avLst/>
            <a:gdLst>
              <a:gd name="connsiteX0" fmla="*/ 43 w 25957"/>
              <a:gd name="connsiteY0" fmla="*/ 4 h 39732"/>
              <a:gd name="connsiteX1" fmla="*/ 43 w 25957"/>
              <a:gd name="connsiteY1" fmla="*/ 39736 h 39732"/>
            </a:gdLst>
            <a:ahLst/>
            <a:cxnLst>
              <a:cxn ang="0">
                <a:pos x="connsiteX0" y="connsiteY0"/>
              </a:cxn>
              <a:cxn ang="0">
                <a:pos x="connsiteX1" y="connsiteY1"/>
              </a:cxn>
            </a:cxnLst>
            <a:rect l="l" t="t" r="r" b="b"/>
            <a:pathLst>
              <a:path w="25957" h="39732">
                <a:moveTo>
                  <a:pt x="43" y="4"/>
                </a:moveTo>
                <a:lnTo>
                  <a:pt x="43" y="39736"/>
                </a:lnTo>
              </a:path>
            </a:pathLst>
          </a:custGeom>
          <a:noFill/>
          <a:ln w="8651" cap="flat">
            <a:solidFill>
              <a:srgbClr val="000000"/>
            </a:solidFill>
            <a:prstDash val="solid"/>
            <a:miter/>
          </a:ln>
        </p:spPr>
        <p:txBody>
          <a:bodyPr rtlCol="0" anchor="ctr"/>
          <a:lstStyle/>
          <a:p>
            <a:endParaRPr lang="en-US"/>
          </a:p>
        </p:txBody>
      </p:sp>
      <p:sp>
        <p:nvSpPr>
          <p:cNvPr id="123" name="任意多边形: 形状 122">
            <a:extLst>
              <a:ext uri="{FF2B5EF4-FFF2-40B4-BE49-F238E27FC236}">
                <a16:creationId xmlns:a16="http://schemas.microsoft.com/office/drawing/2014/main" id="{E7810778-6EB4-4913-9089-0453E9F75344}"/>
              </a:ext>
            </a:extLst>
          </p:cNvPr>
          <p:cNvSpPr/>
          <p:nvPr/>
        </p:nvSpPr>
        <p:spPr>
          <a:xfrm>
            <a:off x="5206212" y="2038557"/>
            <a:ext cx="6288521" cy="2981623"/>
          </a:xfrm>
          <a:custGeom>
            <a:avLst/>
            <a:gdLst>
              <a:gd name="connsiteX0" fmla="*/ 43 w 6963592"/>
              <a:gd name="connsiteY0" fmla="*/ 18 h 2981623"/>
              <a:gd name="connsiteX1" fmla="*/ 6963636 w 6963592"/>
              <a:gd name="connsiteY1" fmla="*/ 18 h 2981623"/>
              <a:gd name="connsiteX2" fmla="*/ 6963636 w 6963592"/>
              <a:gd name="connsiteY2" fmla="*/ 2981641 h 2981623"/>
              <a:gd name="connsiteX3" fmla="*/ 43 w 6963592"/>
              <a:gd name="connsiteY3" fmla="*/ 2981641 h 2981623"/>
            </a:gdLst>
            <a:ahLst/>
            <a:cxnLst>
              <a:cxn ang="0">
                <a:pos x="connsiteX0" y="connsiteY0"/>
              </a:cxn>
              <a:cxn ang="0">
                <a:pos x="connsiteX1" y="connsiteY1"/>
              </a:cxn>
              <a:cxn ang="0">
                <a:pos x="connsiteX2" y="connsiteY2"/>
              </a:cxn>
              <a:cxn ang="0">
                <a:pos x="connsiteX3" y="connsiteY3"/>
              </a:cxn>
            </a:cxnLst>
            <a:rect l="l" t="t" r="r" b="b"/>
            <a:pathLst>
              <a:path w="6963592" h="2981623">
                <a:moveTo>
                  <a:pt x="43" y="18"/>
                </a:moveTo>
                <a:lnTo>
                  <a:pt x="6963636" y="18"/>
                </a:lnTo>
                <a:lnTo>
                  <a:pt x="6963636" y="2981641"/>
                </a:lnTo>
                <a:lnTo>
                  <a:pt x="43" y="2981641"/>
                </a:lnTo>
                <a:close/>
              </a:path>
            </a:pathLst>
          </a:custGeom>
          <a:noFill/>
          <a:ln w="8651" cap="flat">
            <a:solidFill>
              <a:srgbClr val="000000"/>
            </a:solidFill>
            <a:prstDash val="solid"/>
            <a:miter/>
          </a:ln>
        </p:spPr>
        <p:txBody>
          <a:bodyPr rtlCol="0" anchor="ctr"/>
          <a:lstStyle/>
          <a:p>
            <a:endParaRPr lang="en-US"/>
          </a:p>
        </p:txBody>
      </p:sp>
      <p:sp>
        <p:nvSpPr>
          <p:cNvPr id="124" name="文本框 123">
            <a:extLst>
              <a:ext uri="{FF2B5EF4-FFF2-40B4-BE49-F238E27FC236}">
                <a16:creationId xmlns:a16="http://schemas.microsoft.com/office/drawing/2014/main" id="{5CABDD83-D959-462D-8BF0-06DFE37BD4B7}"/>
              </a:ext>
            </a:extLst>
          </p:cNvPr>
          <p:cNvSpPr txBox="1"/>
          <p:nvPr/>
        </p:nvSpPr>
        <p:spPr>
          <a:xfrm rot="16200000">
            <a:off x="4088730" y="4192824"/>
            <a:ext cx="425153"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D</a:t>
            </a:r>
          </a:p>
        </p:txBody>
      </p:sp>
      <p:sp>
        <p:nvSpPr>
          <p:cNvPr id="125" name="文本框 124">
            <a:extLst>
              <a:ext uri="{FF2B5EF4-FFF2-40B4-BE49-F238E27FC236}">
                <a16:creationId xmlns:a16="http://schemas.microsoft.com/office/drawing/2014/main" id="{90ABD7EC-300A-45B7-A656-6F6DB7374C5D}"/>
              </a:ext>
            </a:extLst>
          </p:cNvPr>
          <p:cNvSpPr txBox="1"/>
          <p:nvPr/>
        </p:nvSpPr>
        <p:spPr>
          <a:xfrm rot="16200000">
            <a:off x="4175257" y="4044691"/>
            <a:ext cx="252100"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i</a:t>
            </a:r>
          </a:p>
        </p:txBody>
      </p:sp>
      <p:sp>
        <p:nvSpPr>
          <p:cNvPr id="126" name="文本框 125">
            <a:extLst>
              <a:ext uri="{FF2B5EF4-FFF2-40B4-BE49-F238E27FC236}">
                <a16:creationId xmlns:a16="http://schemas.microsoft.com/office/drawing/2014/main" id="{74EAA039-5AB3-4E94-BEA4-C64C319B85FD}"/>
              </a:ext>
            </a:extLst>
          </p:cNvPr>
          <p:cNvSpPr txBox="1"/>
          <p:nvPr/>
        </p:nvSpPr>
        <p:spPr>
          <a:xfrm rot="16200000">
            <a:off x="4140646" y="3931169"/>
            <a:ext cx="321321"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s</a:t>
            </a:r>
          </a:p>
        </p:txBody>
      </p:sp>
      <p:sp>
        <p:nvSpPr>
          <p:cNvPr id="127" name="文本框 126">
            <a:extLst>
              <a:ext uri="{FF2B5EF4-FFF2-40B4-BE49-F238E27FC236}">
                <a16:creationId xmlns:a16="http://schemas.microsoft.com/office/drawing/2014/main" id="{B551CE39-0607-4E2B-87AA-91A835F43BF7}"/>
              </a:ext>
            </a:extLst>
          </p:cNvPr>
          <p:cNvSpPr txBox="1"/>
          <p:nvPr/>
        </p:nvSpPr>
        <p:spPr>
          <a:xfrm rot="16200000">
            <a:off x="4157951" y="3794111"/>
            <a:ext cx="286711"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t</a:t>
            </a:r>
          </a:p>
        </p:txBody>
      </p:sp>
      <p:sp>
        <p:nvSpPr>
          <p:cNvPr id="128" name="文本框 127">
            <a:extLst>
              <a:ext uri="{FF2B5EF4-FFF2-40B4-BE49-F238E27FC236}">
                <a16:creationId xmlns:a16="http://schemas.microsoft.com/office/drawing/2014/main" id="{9AC1F502-2365-48A1-A45F-D051DD98E9C1}"/>
              </a:ext>
            </a:extLst>
          </p:cNvPr>
          <p:cNvSpPr txBox="1"/>
          <p:nvPr/>
        </p:nvSpPr>
        <p:spPr>
          <a:xfrm rot="16200000">
            <a:off x="4123341" y="3643902"/>
            <a:ext cx="355932"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a</a:t>
            </a:r>
          </a:p>
        </p:txBody>
      </p:sp>
      <p:sp>
        <p:nvSpPr>
          <p:cNvPr id="129" name="文本框 128">
            <a:extLst>
              <a:ext uri="{FF2B5EF4-FFF2-40B4-BE49-F238E27FC236}">
                <a16:creationId xmlns:a16="http://schemas.microsoft.com/office/drawing/2014/main" id="{00F7852F-B888-4247-BF39-C0D674CE35AD}"/>
              </a:ext>
            </a:extLst>
          </p:cNvPr>
          <p:cNvSpPr txBox="1"/>
          <p:nvPr/>
        </p:nvSpPr>
        <p:spPr>
          <a:xfrm rot="16200000">
            <a:off x="4106036" y="3445238"/>
            <a:ext cx="390542"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n</a:t>
            </a:r>
          </a:p>
        </p:txBody>
      </p:sp>
      <p:sp>
        <p:nvSpPr>
          <p:cNvPr id="130" name="文本框 129">
            <a:extLst>
              <a:ext uri="{FF2B5EF4-FFF2-40B4-BE49-F238E27FC236}">
                <a16:creationId xmlns:a16="http://schemas.microsoft.com/office/drawing/2014/main" id="{C044F9B0-0AE8-4434-B594-9963D62C6577}"/>
              </a:ext>
            </a:extLst>
          </p:cNvPr>
          <p:cNvSpPr txBox="1"/>
          <p:nvPr/>
        </p:nvSpPr>
        <p:spPr>
          <a:xfrm rot="16200000">
            <a:off x="4123341" y="3269763"/>
            <a:ext cx="355932"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c</a:t>
            </a:r>
          </a:p>
        </p:txBody>
      </p:sp>
      <p:sp>
        <p:nvSpPr>
          <p:cNvPr id="131" name="文本框 130">
            <a:extLst>
              <a:ext uri="{FF2B5EF4-FFF2-40B4-BE49-F238E27FC236}">
                <a16:creationId xmlns:a16="http://schemas.microsoft.com/office/drawing/2014/main" id="{B65AE7C8-FFF6-4D34-92AF-2760678330E0}"/>
              </a:ext>
            </a:extLst>
          </p:cNvPr>
          <p:cNvSpPr txBox="1"/>
          <p:nvPr/>
        </p:nvSpPr>
        <p:spPr>
          <a:xfrm rot="16200000">
            <a:off x="4123341" y="3110208"/>
            <a:ext cx="355932"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e</a:t>
            </a:r>
          </a:p>
        </p:txBody>
      </p:sp>
      <p:sp>
        <p:nvSpPr>
          <p:cNvPr id="132" name="文本框 131">
            <a:extLst>
              <a:ext uri="{FF2B5EF4-FFF2-40B4-BE49-F238E27FC236}">
                <a16:creationId xmlns:a16="http://schemas.microsoft.com/office/drawing/2014/main" id="{BE9C3E22-9AF0-474F-9B53-3CB114B3A33F}"/>
              </a:ext>
            </a:extLst>
          </p:cNvPr>
          <p:cNvSpPr txBox="1"/>
          <p:nvPr/>
        </p:nvSpPr>
        <p:spPr>
          <a:xfrm rot="16200000">
            <a:off x="4157951" y="2962768"/>
            <a:ext cx="286711"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 </a:t>
            </a:r>
          </a:p>
        </p:txBody>
      </p:sp>
      <p:sp>
        <p:nvSpPr>
          <p:cNvPr id="133" name="文本框 132">
            <a:extLst>
              <a:ext uri="{FF2B5EF4-FFF2-40B4-BE49-F238E27FC236}">
                <a16:creationId xmlns:a16="http://schemas.microsoft.com/office/drawing/2014/main" id="{5A029D09-D40C-4369-B274-EA5501A14223}"/>
              </a:ext>
            </a:extLst>
          </p:cNvPr>
          <p:cNvSpPr txBox="1"/>
          <p:nvPr/>
        </p:nvSpPr>
        <p:spPr>
          <a:xfrm rot="16200000">
            <a:off x="4140646" y="2837478"/>
            <a:ext cx="321321"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a:t>
            </a:r>
          </a:p>
        </p:txBody>
      </p:sp>
      <p:sp>
        <p:nvSpPr>
          <p:cNvPr id="134" name="文本框 133">
            <a:extLst>
              <a:ext uri="{FF2B5EF4-FFF2-40B4-BE49-F238E27FC236}">
                <a16:creationId xmlns:a16="http://schemas.microsoft.com/office/drawing/2014/main" id="{802A9B4F-4D16-482F-87BD-75300014685E}"/>
              </a:ext>
            </a:extLst>
          </p:cNvPr>
          <p:cNvSpPr txBox="1"/>
          <p:nvPr/>
        </p:nvSpPr>
        <p:spPr>
          <a:xfrm rot="16200000">
            <a:off x="4123341" y="2687960"/>
            <a:ext cx="355932"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c</a:t>
            </a:r>
          </a:p>
        </p:txBody>
      </p:sp>
      <p:sp>
        <p:nvSpPr>
          <p:cNvPr id="135" name="文本框 134">
            <a:extLst>
              <a:ext uri="{FF2B5EF4-FFF2-40B4-BE49-F238E27FC236}">
                <a16:creationId xmlns:a16="http://schemas.microsoft.com/office/drawing/2014/main" id="{C515E6F5-064F-4777-8373-2254918CC0D5}"/>
              </a:ext>
            </a:extLst>
          </p:cNvPr>
          <p:cNvSpPr txBox="1"/>
          <p:nvPr/>
        </p:nvSpPr>
        <p:spPr>
          <a:xfrm rot="16200000">
            <a:off x="4071425" y="2476490"/>
            <a:ext cx="459763"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m</a:t>
            </a:r>
          </a:p>
        </p:txBody>
      </p:sp>
      <p:sp>
        <p:nvSpPr>
          <p:cNvPr id="136" name="文本框 135">
            <a:extLst>
              <a:ext uri="{FF2B5EF4-FFF2-40B4-BE49-F238E27FC236}">
                <a16:creationId xmlns:a16="http://schemas.microsoft.com/office/drawing/2014/main" id="{B1440B61-D3BB-4078-BDF4-A99DECE29B61}"/>
              </a:ext>
            </a:extLst>
          </p:cNvPr>
          <p:cNvSpPr txBox="1"/>
          <p:nvPr/>
        </p:nvSpPr>
        <p:spPr>
          <a:xfrm rot="16200000">
            <a:off x="4140646" y="2255330"/>
            <a:ext cx="321321" cy="556658"/>
          </a:xfrm>
          <a:prstGeom prst="rect">
            <a:avLst/>
          </a:prstGeom>
          <a:noFill/>
        </p:spPr>
        <p:txBody>
          <a:bodyPr wrap="none" rtlCol="0">
            <a:spAutoFit/>
          </a:bodyPr>
          <a:lstStyle/>
          <a:p>
            <a:pPr algn="l"/>
            <a:r>
              <a:rPr lang="en-US" sz="2725" spc="0" baseline="0">
                <a:solidFill>
                  <a:srgbClr val="000000"/>
                </a:solidFill>
                <a:latin typeface="Tahoma"/>
                <a:ea typeface="Tahoma"/>
                <a:cs typeface="Tahoma"/>
                <a:sym typeface="Tahoma"/>
                <a:rtl val="0"/>
              </a:rPr>
              <a:t>)</a:t>
            </a:r>
          </a:p>
        </p:txBody>
      </p:sp>
      <p:sp>
        <p:nvSpPr>
          <p:cNvPr id="66" name="任意多边形: 形状 65">
            <a:extLst>
              <a:ext uri="{FF2B5EF4-FFF2-40B4-BE49-F238E27FC236}">
                <a16:creationId xmlns:a16="http://schemas.microsoft.com/office/drawing/2014/main" id="{11D18FC0-4D58-4E43-8697-B5B9BAA65D65}"/>
              </a:ext>
            </a:extLst>
          </p:cNvPr>
          <p:cNvSpPr/>
          <p:nvPr/>
        </p:nvSpPr>
        <p:spPr>
          <a:xfrm>
            <a:off x="7500485" y="4980447"/>
            <a:ext cx="28513" cy="39732"/>
          </a:xfrm>
          <a:custGeom>
            <a:avLst/>
            <a:gdLst>
              <a:gd name="connsiteX0" fmla="*/ 30 w 25957"/>
              <a:gd name="connsiteY0" fmla="*/ 39765 h 39732"/>
              <a:gd name="connsiteX1" fmla="*/ 30 w 25957"/>
              <a:gd name="connsiteY1" fmla="*/ 32 h 39732"/>
            </a:gdLst>
            <a:ahLst/>
            <a:cxnLst>
              <a:cxn ang="0">
                <a:pos x="connsiteX0" y="connsiteY0"/>
              </a:cxn>
              <a:cxn ang="0">
                <a:pos x="connsiteX1" y="connsiteY1"/>
              </a:cxn>
            </a:cxnLst>
            <a:rect l="l" t="t" r="r" b="b"/>
            <a:pathLst>
              <a:path w="25957" h="39732">
                <a:moveTo>
                  <a:pt x="30" y="39765"/>
                </a:moveTo>
                <a:lnTo>
                  <a:pt x="30" y="32"/>
                </a:lnTo>
              </a:path>
            </a:pathLst>
          </a:custGeom>
          <a:noFill/>
          <a:ln w="8651" cap="flat">
            <a:solidFill>
              <a:srgbClr val="000000"/>
            </a:solidFill>
            <a:prstDash val="solid"/>
            <a:miter/>
          </a:ln>
        </p:spPr>
        <p:txBody>
          <a:bodyPr rtlCol="0" anchor="ctr"/>
          <a:lstStyle/>
          <a:p>
            <a:endParaRPr lang="en-US"/>
          </a:p>
        </p:txBody>
      </p:sp>
      <p:sp>
        <p:nvSpPr>
          <p:cNvPr id="77" name="任意多边形: 形状 76">
            <a:extLst>
              <a:ext uri="{FF2B5EF4-FFF2-40B4-BE49-F238E27FC236}">
                <a16:creationId xmlns:a16="http://schemas.microsoft.com/office/drawing/2014/main" id="{EE74E238-4205-4540-A46C-59C8F50E43C1}"/>
              </a:ext>
            </a:extLst>
          </p:cNvPr>
          <p:cNvSpPr/>
          <p:nvPr/>
        </p:nvSpPr>
        <p:spPr>
          <a:xfrm>
            <a:off x="9030711" y="4980447"/>
            <a:ext cx="28513" cy="39732"/>
          </a:xfrm>
          <a:custGeom>
            <a:avLst/>
            <a:gdLst>
              <a:gd name="connsiteX0" fmla="*/ 43 w 25957"/>
              <a:gd name="connsiteY0" fmla="*/ 39765 h 39732"/>
              <a:gd name="connsiteX1" fmla="*/ 43 w 25957"/>
              <a:gd name="connsiteY1" fmla="*/ 32 h 39732"/>
            </a:gdLst>
            <a:ahLst/>
            <a:cxnLst>
              <a:cxn ang="0">
                <a:pos x="connsiteX0" y="connsiteY0"/>
              </a:cxn>
              <a:cxn ang="0">
                <a:pos x="connsiteX1" y="connsiteY1"/>
              </a:cxn>
            </a:cxnLst>
            <a:rect l="l" t="t" r="r" b="b"/>
            <a:pathLst>
              <a:path w="25957" h="39732">
                <a:moveTo>
                  <a:pt x="43" y="39765"/>
                </a:moveTo>
                <a:lnTo>
                  <a:pt x="43" y="32"/>
                </a:lnTo>
              </a:path>
            </a:pathLst>
          </a:custGeom>
          <a:noFill/>
          <a:ln w="8651" cap="flat">
            <a:solidFill>
              <a:srgbClr val="000000"/>
            </a:solidFill>
            <a:prstDash val="solid"/>
            <a:miter/>
          </a:ln>
        </p:spPr>
        <p:txBody>
          <a:bodyPr rtlCol="0" anchor="ctr"/>
          <a:lstStyle/>
          <a:p>
            <a:endParaRPr lang="en-US"/>
          </a:p>
        </p:txBody>
      </p:sp>
      <p:sp>
        <p:nvSpPr>
          <p:cNvPr id="57" name="任意多边形: 形状 56">
            <a:extLst>
              <a:ext uri="{FF2B5EF4-FFF2-40B4-BE49-F238E27FC236}">
                <a16:creationId xmlns:a16="http://schemas.microsoft.com/office/drawing/2014/main" id="{2C5032F6-BE2B-4F1F-8498-3B962DA7451D}"/>
              </a:ext>
            </a:extLst>
          </p:cNvPr>
          <p:cNvSpPr/>
          <p:nvPr/>
        </p:nvSpPr>
        <p:spPr>
          <a:xfrm>
            <a:off x="5970259" y="4980447"/>
            <a:ext cx="28513" cy="39732"/>
          </a:xfrm>
          <a:custGeom>
            <a:avLst/>
            <a:gdLst>
              <a:gd name="connsiteX0" fmla="*/ 16 w 25957"/>
              <a:gd name="connsiteY0" fmla="*/ 39765 h 39732"/>
              <a:gd name="connsiteX1" fmla="*/ 16 w 25957"/>
              <a:gd name="connsiteY1" fmla="*/ 32 h 39732"/>
            </a:gdLst>
            <a:ahLst/>
            <a:cxnLst>
              <a:cxn ang="0">
                <a:pos x="connsiteX0" y="connsiteY0"/>
              </a:cxn>
              <a:cxn ang="0">
                <a:pos x="connsiteX1" y="connsiteY1"/>
              </a:cxn>
            </a:cxnLst>
            <a:rect l="l" t="t" r="r" b="b"/>
            <a:pathLst>
              <a:path w="25957" h="39732">
                <a:moveTo>
                  <a:pt x="16" y="39765"/>
                </a:moveTo>
                <a:lnTo>
                  <a:pt x="16" y="32"/>
                </a:lnTo>
              </a:path>
            </a:pathLst>
          </a:custGeom>
          <a:noFill/>
          <a:ln w="8651" cap="flat">
            <a:solidFill>
              <a:srgbClr val="000000"/>
            </a:solidFill>
            <a:prstDash val="solid"/>
            <a:miter/>
          </a:ln>
        </p:spPr>
        <p:txBody>
          <a:bodyPr rtlCol="0" anchor="ctr"/>
          <a:lstStyle/>
          <a:p>
            <a:endParaRPr lang="en-US"/>
          </a:p>
        </p:txBody>
      </p:sp>
      <p:sp>
        <p:nvSpPr>
          <p:cNvPr id="90" name="任意多边形: 形状 89">
            <a:extLst>
              <a:ext uri="{FF2B5EF4-FFF2-40B4-BE49-F238E27FC236}">
                <a16:creationId xmlns:a16="http://schemas.microsoft.com/office/drawing/2014/main" id="{4043EE6C-4067-4052-9414-CF91A7F50F1E}"/>
              </a:ext>
            </a:extLst>
          </p:cNvPr>
          <p:cNvSpPr/>
          <p:nvPr/>
        </p:nvSpPr>
        <p:spPr>
          <a:xfrm>
            <a:off x="10560935" y="2038557"/>
            <a:ext cx="28513" cy="2981623"/>
          </a:xfrm>
          <a:custGeom>
            <a:avLst/>
            <a:gdLst>
              <a:gd name="connsiteX0" fmla="*/ 56 w 25957"/>
              <a:gd name="connsiteY0" fmla="*/ 2981641 h 2981623"/>
              <a:gd name="connsiteX1" fmla="*/ 56 w 25957"/>
              <a:gd name="connsiteY1" fmla="*/ 18 h 2981623"/>
            </a:gdLst>
            <a:ahLst/>
            <a:cxnLst>
              <a:cxn ang="0">
                <a:pos x="connsiteX0" y="connsiteY0"/>
              </a:cxn>
              <a:cxn ang="0">
                <a:pos x="connsiteX1" y="connsiteY1"/>
              </a:cxn>
            </a:cxnLst>
            <a:rect l="l" t="t" r="r" b="b"/>
            <a:pathLst>
              <a:path w="25957" h="2981623">
                <a:moveTo>
                  <a:pt x="56" y="2981641"/>
                </a:moveTo>
                <a:lnTo>
                  <a:pt x="56" y="18"/>
                </a:lnTo>
              </a:path>
            </a:pathLst>
          </a:custGeom>
          <a:noFill/>
          <a:ln w="6921" cap="flat">
            <a:solidFill>
              <a:srgbClr val="DDDDDD"/>
            </a:solidFill>
            <a:prstDash val="solid"/>
            <a:miter/>
          </a:ln>
        </p:spPr>
        <p:txBody>
          <a:bodyPr rtlCol="0" anchor="ctr"/>
          <a:lstStyle/>
          <a:p>
            <a:endParaRPr lang="en-US"/>
          </a:p>
        </p:txBody>
      </p:sp>
      <p:sp>
        <p:nvSpPr>
          <p:cNvPr id="91" name="任意多边形: 形状 90">
            <a:extLst>
              <a:ext uri="{FF2B5EF4-FFF2-40B4-BE49-F238E27FC236}">
                <a16:creationId xmlns:a16="http://schemas.microsoft.com/office/drawing/2014/main" id="{47037C32-3F8E-483A-B5E9-C100C98A6D84}"/>
              </a:ext>
            </a:extLst>
          </p:cNvPr>
          <p:cNvSpPr/>
          <p:nvPr/>
        </p:nvSpPr>
        <p:spPr>
          <a:xfrm>
            <a:off x="10560935" y="4980447"/>
            <a:ext cx="28513" cy="39732"/>
          </a:xfrm>
          <a:custGeom>
            <a:avLst/>
            <a:gdLst>
              <a:gd name="connsiteX0" fmla="*/ 56 w 25957"/>
              <a:gd name="connsiteY0" fmla="*/ 39765 h 39732"/>
              <a:gd name="connsiteX1" fmla="*/ 56 w 25957"/>
              <a:gd name="connsiteY1" fmla="*/ 32 h 39732"/>
            </a:gdLst>
            <a:ahLst/>
            <a:cxnLst>
              <a:cxn ang="0">
                <a:pos x="connsiteX0" y="connsiteY0"/>
              </a:cxn>
              <a:cxn ang="0">
                <a:pos x="connsiteX1" y="connsiteY1"/>
              </a:cxn>
            </a:cxnLst>
            <a:rect l="l" t="t" r="r" b="b"/>
            <a:pathLst>
              <a:path w="25957" h="39732">
                <a:moveTo>
                  <a:pt x="56" y="39765"/>
                </a:moveTo>
                <a:lnTo>
                  <a:pt x="56" y="32"/>
                </a:lnTo>
              </a:path>
            </a:pathLst>
          </a:custGeom>
          <a:noFill/>
          <a:ln w="8651" cap="flat">
            <a:solidFill>
              <a:srgbClr val="000000"/>
            </a:solidFill>
            <a:prstDash val="solid"/>
            <a:miter/>
          </a:ln>
        </p:spPr>
        <p:txBody>
          <a:bodyPr rtlCol="0" anchor="ctr"/>
          <a:lstStyle/>
          <a:p>
            <a:endParaRPr lang="en-US"/>
          </a:p>
        </p:txBody>
      </p:sp>
      <p:sp>
        <p:nvSpPr>
          <p:cNvPr id="92" name="任意多边形: 形状 91">
            <a:extLst>
              <a:ext uri="{FF2B5EF4-FFF2-40B4-BE49-F238E27FC236}">
                <a16:creationId xmlns:a16="http://schemas.microsoft.com/office/drawing/2014/main" id="{40D3FB97-EFFF-4821-9AF0-D5EE2D13FB8E}"/>
              </a:ext>
            </a:extLst>
          </p:cNvPr>
          <p:cNvSpPr/>
          <p:nvPr/>
        </p:nvSpPr>
        <p:spPr>
          <a:xfrm>
            <a:off x="10560935" y="2038557"/>
            <a:ext cx="28513" cy="39732"/>
          </a:xfrm>
          <a:custGeom>
            <a:avLst/>
            <a:gdLst>
              <a:gd name="connsiteX0" fmla="*/ 56 w 25957"/>
              <a:gd name="connsiteY0" fmla="*/ 4 h 39732"/>
              <a:gd name="connsiteX1" fmla="*/ 56 w 25957"/>
              <a:gd name="connsiteY1" fmla="*/ 39736 h 39732"/>
            </a:gdLst>
            <a:ahLst/>
            <a:cxnLst>
              <a:cxn ang="0">
                <a:pos x="connsiteX0" y="connsiteY0"/>
              </a:cxn>
              <a:cxn ang="0">
                <a:pos x="connsiteX1" y="connsiteY1"/>
              </a:cxn>
            </a:cxnLst>
            <a:rect l="l" t="t" r="r" b="b"/>
            <a:pathLst>
              <a:path w="25957" h="39732">
                <a:moveTo>
                  <a:pt x="56" y="4"/>
                </a:moveTo>
                <a:lnTo>
                  <a:pt x="56" y="39736"/>
                </a:lnTo>
              </a:path>
            </a:pathLst>
          </a:custGeom>
          <a:noFill/>
          <a:ln w="8651" cap="flat">
            <a:solidFill>
              <a:srgbClr val="000000"/>
            </a:solidFill>
            <a:prstDash val="solid"/>
            <a:miter/>
          </a:ln>
        </p:spPr>
        <p:txBody>
          <a:bodyPr rtlCol="0" anchor="ctr"/>
          <a:lstStyle/>
          <a:p>
            <a:endParaRPr lang="en-US"/>
          </a:p>
        </p:txBody>
      </p:sp>
      <p:sp>
        <p:nvSpPr>
          <p:cNvPr id="199" name="任意多边形: 形状 198">
            <a:extLst>
              <a:ext uri="{FF2B5EF4-FFF2-40B4-BE49-F238E27FC236}">
                <a16:creationId xmlns:a16="http://schemas.microsoft.com/office/drawing/2014/main" id="{017D9F9A-727B-4BA5-8622-94CEFC6598FC}"/>
              </a:ext>
            </a:extLst>
          </p:cNvPr>
          <p:cNvSpPr/>
          <p:nvPr/>
        </p:nvSpPr>
        <p:spPr>
          <a:xfrm>
            <a:off x="5206212" y="2038557"/>
            <a:ext cx="6288521" cy="2981623"/>
          </a:xfrm>
          <a:custGeom>
            <a:avLst/>
            <a:gdLst>
              <a:gd name="connsiteX0" fmla="*/ 43 w 6963592"/>
              <a:gd name="connsiteY0" fmla="*/ 18 h 2981623"/>
              <a:gd name="connsiteX1" fmla="*/ 6963636 w 6963592"/>
              <a:gd name="connsiteY1" fmla="*/ 18 h 2981623"/>
              <a:gd name="connsiteX2" fmla="*/ 6963636 w 6963592"/>
              <a:gd name="connsiteY2" fmla="*/ 2981641 h 2981623"/>
              <a:gd name="connsiteX3" fmla="*/ 43 w 6963592"/>
              <a:gd name="connsiteY3" fmla="*/ 2981641 h 2981623"/>
            </a:gdLst>
            <a:ahLst/>
            <a:cxnLst>
              <a:cxn ang="0">
                <a:pos x="connsiteX0" y="connsiteY0"/>
              </a:cxn>
              <a:cxn ang="0">
                <a:pos x="connsiteX1" y="connsiteY1"/>
              </a:cxn>
              <a:cxn ang="0">
                <a:pos x="connsiteX2" y="connsiteY2"/>
              </a:cxn>
              <a:cxn ang="0">
                <a:pos x="connsiteX3" y="connsiteY3"/>
              </a:cxn>
            </a:cxnLst>
            <a:rect l="l" t="t" r="r" b="b"/>
            <a:pathLst>
              <a:path w="6963592" h="2981623">
                <a:moveTo>
                  <a:pt x="43" y="18"/>
                </a:moveTo>
                <a:lnTo>
                  <a:pt x="6963636" y="18"/>
                </a:lnTo>
                <a:lnTo>
                  <a:pt x="6963636" y="2981641"/>
                </a:lnTo>
                <a:lnTo>
                  <a:pt x="43" y="2981641"/>
                </a:lnTo>
                <a:close/>
              </a:path>
            </a:pathLst>
          </a:custGeom>
          <a:noFill/>
          <a:ln w="8651" cap="flat">
            <a:solidFill>
              <a:srgbClr val="000000"/>
            </a:solidFill>
            <a:prstDash val="solid"/>
            <a:miter/>
          </a:ln>
        </p:spPr>
        <p:txBody>
          <a:bodyPr rtlCol="0" anchor="ctr"/>
          <a:lstStyle/>
          <a:p>
            <a:endParaRPr lang="en-US"/>
          </a:p>
        </p:txBody>
      </p:sp>
      <p:sp>
        <p:nvSpPr>
          <p:cNvPr id="206" name="文本框 205">
            <a:extLst>
              <a:ext uri="{FF2B5EF4-FFF2-40B4-BE49-F238E27FC236}">
                <a16:creationId xmlns:a16="http://schemas.microsoft.com/office/drawing/2014/main" id="{3AA3FFE1-C262-4469-8195-F6513E638E76}"/>
              </a:ext>
            </a:extLst>
          </p:cNvPr>
          <p:cNvSpPr txBox="1"/>
          <p:nvPr/>
        </p:nvSpPr>
        <p:spPr>
          <a:xfrm>
            <a:off x="1912742" y="5251623"/>
            <a:ext cx="479618" cy="369332"/>
          </a:xfrm>
          <a:prstGeom prst="rect">
            <a:avLst/>
          </a:prstGeom>
          <a:noFill/>
        </p:spPr>
        <p:txBody>
          <a:bodyPr wrap="none" rtlCol="0">
            <a:spAutoFit/>
          </a:bodyPr>
          <a:lstStyle/>
          <a:p>
            <a:r>
              <a:rPr lang="en-US" altLang="zh-CN" dirty="0"/>
              <a:t>TX</a:t>
            </a:r>
            <a:endParaRPr lang="en-US" dirty="0"/>
          </a:p>
        </p:txBody>
      </p:sp>
      <p:sp>
        <p:nvSpPr>
          <p:cNvPr id="210" name="任意多边形: 形状 209">
            <a:extLst>
              <a:ext uri="{FF2B5EF4-FFF2-40B4-BE49-F238E27FC236}">
                <a16:creationId xmlns:a16="http://schemas.microsoft.com/office/drawing/2014/main" id="{EF4F16CC-5C1A-49F4-B79E-D130CACA14D5}"/>
              </a:ext>
            </a:extLst>
          </p:cNvPr>
          <p:cNvSpPr/>
          <p:nvPr/>
        </p:nvSpPr>
        <p:spPr>
          <a:xfrm>
            <a:off x="7506293" y="2038557"/>
            <a:ext cx="28513" cy="2981623"/>
          </a:xfrm>
          <a:custGeom>
            <a:avLst/>
            <a:gdLst>
              <a:gd name="connsiteX0" fmla="*/ 43 w 25957"/>
              <a:gd name="connsiteY0" fmla="*/ 2981641 h 2981623"/>
              <a:gd name="connsiteX1" fmla="*/ 43 w 25957"/>
              <a:gd name="connsiteY1" fmla="*/ 18 h 2981623"/>
            </a:gdLst>
            <a:ahLst/>
            <a:cxnLst>
              <a:cxn ang="0">
                <a:pos x="connsiteX0" y="connsiteY0"/>
              </a:cxn>
              <a:cxn ang="0">
                <a:pos x="connsiteX1" y="connsiteY1"/>
              </a:cxn>
            </a:cxnLst>
            <a:rect l="l" t="t" r="r" b="b"/>
            <a:pathLst>
              <a:path w="25957" h="2981623">
                <a:moveTo>
                  <a:pt x="43" y="2981641"/>
                </a:moveTo>
                <a:lnTo>
                  <a:pt x="43" y="18"/>
                </a:lnTo>
              </a:path>
            </a:pathLst>
          </a:custGeom>
          <a:noFill/>
          <a:ln w="6921" cap="flat">
            <a:solidFill>
              <a:srgbClr val="DDDDDD"/>
            </a:solidFill>
            <a:prstDash val="solid"/>
            <a:miter/>
          </a:ln>
        </p:spPr>
        <p:txBody>
          <a:bodyPr rtlCol="0" anchor="ctr"/>
          <a:lstStyle/>
          <a:p>
            <a:endParaRPr lang="en-US"/>
          </a:p>
        </p:txBody>
      </p:sp>
      <p:sp>
        <p:nvSpPr>
          <p:cNvPr id="211" name="任意多边形: 形状 210">
            <a:extLst>
              <a:ext uri="{FF2B5EF4-FFF2-40B4-BE49-F238E27FC236}">
                <a16:creationId xmlns:a16="http://schemas.microsoft.com/office/drawing/2014/main" id="{84335A90-E7C8-43CF-932F-7C33D10C0288}"/>
              </a:ext>
            </a:extLst>
          </p:cNvPr>
          <p:cNvSpPr/>
          <p:nvPr/>
        </p:nvSpPr>
        <p:spPr>
          <a:xfrm>
            <a:off x="7506293" y="2038557"/>
            <a:ext cx="28513" cy="39732"/>
          </a:xfrm>
          <a:custGeom>
            <a:avLst/>
            <a:gdLst>
              <a:gd name="connsiteX0" fmla="*/ 43 w 25957"/>
              <a:gd name="connsiteY0" fmla="*/ 4 h 39732"/>
              <a:gd name="connsiteX1" fmla="*/ 43 w 25957"/>
              <a:gd name="connsiteY1" fmla="*/ 39736 h 39732"/>
            </a:gdLst>
            <a:ahLst/>
            <a:cxnLst>
              <a:cxn ang="0">
                <a:pos x="connsiteX0" y="connsiteY0"/>
              </a:cxn>
              <a:cxn ang="0">
                <a:pos x="connsiteX1" y="connsiteY1"/>
              </a:cxn>
            </a:cxnLst>
            <a:rect l="l" t="t" r="r" b="b"/>
            <a:pathLst>
              <a:path w="25957" h="39732">
                <a:moveTo>
                  <a:pt x="43" y="4"/>
                </a:moveTo>
                <a:lnTo>
                  <a:pt x="43" y="39736"/>
                </a:lnTo>
              </a:path>
            </a:pathLst>
          </a:custGeom>
          <a:noFill/>
          <a:ln w="8651" cap="flat">
            <a:solidFill>
              <a:srgbClr val="000000"/>
            </a:solidFill>
            <a:prstDash val="solid"/>
            <a:miter/>
          </a:ln>
        </p:spPr>
        <p:txBody>
          <a:bodyPr rtlCol="0" anchor="ctr"/>
          <a:lstStyle/>
          <a:p>
            <a:endParaRPr lang="en-US"/>
          </a:p>
        </p:txBody>
      </p:sp>
      <p:sp>
        <p:nvSpPr>
          <p:cNvPr id="212" name="任意多边形: 形状 211">
            <a:extLst>
              <a:ext uri="{FF2B5EF4-FFF2-40B4-BE49-F238E27FC236}">
                <a16:creationId xmlns:a16="http://schemas.microsoft.com/office/drawing/2014/main" id="{25CA7649-B2CA-45FC-A8D8-8380C9C5E66A}"/>
              </a:ext>
            </a:extLst>
          </p:cNvPr>
          <p:cNvSpPr/>
          <p:nvPr/>
        </p:nvSpPr>
        <p:spPr>
          <a:xfrm>
            <a:off x="5972928" y="2038557"/>
            <a:ext cx="28513" cy="2981623"/>
          </a:xfrm>
          <a:custGeom>
            <a:avLst/>
            <a:gdLst>
              <a:gd name="connsiteX0" fmla="*/ 43 w 25957"/>
              <a:gd name="connsiteY0" fmla="*/ 2981641 h 2981623"/>
              <a:gd name="connsiteX1" fmla="*/ 43 w 25957"/>
              <a:gd name="connsiteY1" fmla="*/ 18 h 2981623"/>
            </a:gdLst>
            <a:ahLst/>
            <a:cxnLst>
              <a:cxn ang="0">
                <a:pos x="connsiteX0" y="connsiteY0"/>
              </a:cxn>
              <a:cxn ang="0">
                <a:pos x="connsiteX1" y="connsiteY1"/>
              </a:cxn>
            </a:cxnLst>
            <a:rect l="l" t="t" r="r" b="b"/>
            <a:pathLst>
              <a:path w="25957" h="2981623">
                <a:moveTo>
                  <a:pt x="43" y="2981641"/>
                </a:moveTo>
                <a:lnTo>
                  <a:pt x="43" y="18"/>
                </a:lnTo>
              </a:path>
            </a:pathLst>
          </a:custGeom>
          <a:noFill/>
          <a:ln w="6921" cap="flat">
            <a:solidFill>
              <a:srgbClr val="DDDDDD"/>
            </a:solidFill>
            <a:prstDash val="solid"/>
            <a:miter/>
          </a:ln>
        </p:spPr>
        <p:txBody>
          <a:bodyPr rtlCol="0" anchor="ctr"/>
          <a:lstStyle/>
          <a:p>
            <a:endParaRPr lang="en-US"/>
          </a:p>
        </p:txBody>
      </p:sp>
      <p:sp>
        <p:nvSpPr>
          <p:cNvPr id="213" name="任意多边形: 形状 212">
            <a:extLst>
              <a:ext uri="{FF2B5EF4-FFF2-40B4-BE49-F238E27FC236}">
                <a16:creationId xmlns:a16="http://schemas.microsoft.com/office/drawing/2014/main" id="{BA111E76-F127-47D0-87EC-B9D84D5C462C}"/>
              </a:ext>
            </a:extLst>
          </p:cNvPr>
          <p:cNvSpPr/>
          <p:nvPr/>
        </p:nvSpPr>
        <p:spPr>
          <a:xfrm>
            <a:off x="5972928" y="2038557"/>
            <a:ext cx="28513" cy="39732"/>
          </a:xfrm>
          <a:custGeom>
            <a:avLst/>
            <a:gdLst>
              <a:gd name="connsiteX0" fmla="*/ 43 w 25957"/>
              <a:gd name="connsiteY0" fmla="*/ 4 h 39732"/>
              <a:gd name="connsiteX1" fmla="*/ 43 w 25957"/>
              <a:gd name="connsiteY1" fmla="*/ 39736 h 39732"/>
            </a:gdLst>
            <a:ahLst/>
            <a:cxnLst>
              <a:cxn ang="0">
                <a:pos x="connsiteX0" y="connsiteY0"/>
              </a:cxn>
              <a:cxn ang="0">
                <a:pos x="connsiteX1" y="connsiteY1"/>
              </a:cxn>
            </a:cxnLst>
            <a:rect l="l" t="t" r="r" b="b"/>
            <a:pathLst>
              <a:path w="25957" h="39732">
                <a:moveTo>
                  <a:pt x="43" y="4"/>
                </a:moveTo>
                <a:lnTo>
                  <a:pt x="43" y="39736"/>
                </a:lnTo>
              </a:path>
            </a:pathLst>
          </a:custGeom>
          <a:noFill/>
          <a:ln w="8651" cap="flat">
            <a:solidFill>
              <a:srgbClr val="000000"/>
            </a:solidFill>
            <a:prstDash val="solid"/>
            <a:miter/>
          </a:ln>
        </p:spPr>
        <p:txBody>
          <a:bodyPr rtlCol="0" anchor="ctr"/>
          <a:lstStyle/>
          <a:p>
            <a:endParaRPr lang="en-US"/>
          </a:p>
        </p:txBody>
      </p:sp>
      <p:grpSp>
        <p:nvGrpSpPr>
          <p:cNvPr id="201" name="组合 200">
            <a:extLst>
              <a:ext uri="{FF2B5EF4-FFF2-40B4-BE49-F238E27FC236}">
                <a16:creationId xmlns:a16="http://schemas.microsoft.com/office/drawing/2014/main" id="{6136B762-27B4-4B8A-BBFA-1F9A032CC43E}"/>
              </a:ext>
            </a:extLst>
          </p:cNvPr>
          <p:cNvGrpSpPr/>
          <p:nvPr/>
        </p:nvGrpSpPr>
        <p:grpSpPr>
          <a:xfrm>
            <a:off x="6832259" y="4443510"/>
            <a:ext cx="1337761" cy="1127736"/>
            <a:chOff x="5758835" y="4443510"/>
            <a:chExt cx="1337761" cy="1127736"/>
          </a:xfrm>
        </p:grpSpPr>
        <p:sp>
          <p:nvSpPr>
            <p:cNvPr id="68" name="文本框 67">
              <a:extLst>
                <a:ext uri="{FF2B5EF4-FFF2-40B4-BE49-F238E27FC236}">
                  <a16:creationId xmlns:a16="http://schemas.microsoft.com/office/drawing/2014/main" id="{BCA11367-7D02-42C7-96B0-62F02629AA70}"/>
                </a:ext>
              </a:extLst>
            </p:cNvPr>
            <p:cNvSpPr txBox="1"/>
            <p:nvPr/>
          </p:nvSpPr>
          <p:spPr>
            <a:xfrm>
              <a:off x="5758835"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P</a:t>
              </a:r>
            </a:p>
          </p:txBody>
        </p:sp>
        <p:sp>
          <p:nvSpPr>
            <p:cNvPr id="69" name="文本框 68">
              <a:extLst>
                <a:ext uri="{FF2B5EF4-FFF2-40B4-BE49-F238E27FC236}">
                  <a16:creationId xmlns:a16="http://schemas.microsoft.com/office/drawing/2014/main" id="{FE7AC255-43D3-4DA8-9175-1520B691A299}"/>
                </a:ext>
              </a:extLst>
            </p:cNvPr>
            <p:cNvSpPr txBox="1"/>
            <p:nvPr/>
          </p:nvSpPr>
          <p:spPr>
            <a:xfrm>
              <a:off x="5911398" y="5133702"/>
              <a:ext cx="28671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r</a:t>
              </a:r>
            </a:p>
          </p:txBody>
        </p:sp>
        <p:sp>
          <p:nvSpPr>
            <p:cNvPr id="70" name="文本框 69">
              <a:extLst>
                <a:ext uri="{FF2B5EF4-FFF2-40B4-BE49-F238E27FC236}">
                  <a16:creationId xmlns:a16="http://schemas.microsoft.com/office/drawing/2014/main" id="{CB3E287A-8D1E-497A-9ADE-0AE27C658EC9}"/>
                </a:ext>
              </a:extLst>
            </p:cNvPr>
            <p:cNvSpPr txBox="1"/>
            <p:nvPr/>
          </p:nvSpPr>
          <p:spPr>
            <a:xfrm>
              <a:off x="6011076"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o</a:t>
              </a:r>
            </a:p>
          </p:txBody>
        </p:sp>
        <p:sp>
          <p:nvSpPr>
            <p:cNvPr id="71" name="文本框 70">
              <a:extLst>
                <a:ext uri="{FF2B5EF4-FFF2-40B4-BE49-F238E27FC236}">
                  <a16:creationId xmlns:a16="http://schemas.microsoft.com/office/drawing/2014/main" id="{4E7D7583-67C0-47F5-BDCB-DA3EF13BA475}"/>
                </a:ext>
              </a:extLst>
            </p:cNvPr>
            <p:cNvSpPr txBox="1"/>
            <p:nvPr/>
          </p:nvSpPr>
          <p:spPr>
            <a:xfrm>
              <a:off x="6161147" y="5133702"/>
              <a:ext cx="321321" cy="437544"/>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x</a:t>
              </a:r>
            </a:p>
          </p:txBody>
        </p:sp>
        <p:sp>
          <p:nvSpPr>
            <p:cNvPr id="72" name="文本框 71">
              <a:extLst>
                <a:ext uri="{FF2B5EF4-FFF2-40B4-BE49-F238E27FC236}">
                  <a16:creationId xmlns:a16="http://schemas.microsoft.com/office/drawing/2014/main" id="{C5E5CE43-8D46-44EC-BE4F-C287D952F240}"/>
                </a:ext>
              </a:extLst>
            </p:cNvPr>
            <p:cNvSpPr txBox="1"/>
            <p:nvPr/>
          </p:nvSpPr>
          <p:spPr>
            <a:xfrm>
              <a:off x="6298204" y="5133702"/>
              <a:ext cx="425153" cy="437544"/>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m</a:t>
              </a:r>
            </a:p>
          </p:txBody>
        </p:sp>
        <p:sp>
          <p:nvSpPr>
            <p:cNvPr id="73" name="文本框 72">
              <a:extLst>
                <a:ext uri="{FF2B5EF4-FFF2-40B4-BE49-F238E27FC236}">
                  <a16:creationId xmlns:a16="http://schemas.microsoft.com/office/drawing/2014/main" id="{14970D5A-5790-4A5D-8B34-AB3233A6676E}"/>
                </a:ext>
              </a:extLst>
            </p:cNvPr>
            <p:cNvSpPr txBox="1"/>
            <p:nvPr/>
          </p:nvSpPr>
          <p:spPr>
            <a:xfrm>
              <a:off x="6530510"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a</a:t>
              </a:r>
            </a:p>
          </p:txBody>
        </p:sp>
        <p:sp>
          <p:nvSpPr>
            <p:cNvPr id="74" name="文本框 73">
              <a:extLst>
                <a:ext uri="{FF2B5EF4-FFF2-40B4-BE49-F238E27FC236}">
                  <a16:creationId xmlns:a16="http://schemas.microsoft.com/office/drawing/2014/main" id="{A1A900DD-0141-43F8-A143-2E1685E60030}"/>
                </a:ext>
              </a:extLst>
            </p:cNvPr>
            <p:cNvSpPr txBox="1"/>
            <p:nvPr/>
          </p:nvSpPr>
          <p:spPr>
            <a:xfrm>
              <a:off x="6675597" y="5133702"/>
              <a:ext cx="28671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r</a:t>
              </a:r>
            </a:p>
          </p:txBody>
        </p:sp>
        <p:sp>
          <p:nvSpPr>
            <p:cNvPr id="75" name="文本框 74">
              <a:extLst>
                <a:ext uri="{FF2B5EF4-FFF2-40B4-BE49-F238E27FC236}">
                  <a16:creationId xmlns:a16="http://schemas.microsoft.com/office/drawing/2014/main" id="{523361BB-471C-43A0-8202-4293829A373D}"/>
                </a:ext>
              </a:extLst>
            </p:cNvPr>
            <p:cNvSpPr txBox="1"/>
            <p:nvPr/>
          </p:nvSpPr>
          <p:spPr>
            <a:xfrm>
              <a:off x="6775275"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k</a:t>
              </a:r>
            </a:p>
          </p:txBody>
        </p:sp>
        <p:sp>
          <p:nvSpPr>
            <p:cNvPr id="161" name="任意多边形: 形状 160">
              <a:extLst>
                <a:ext uri="{FF2B5EF4-FFF2-40B4-BE49-F238E27FC236}">
                  <a16:creationId xmlns:a16="http://schemas.microsoft.com/office/drawing/2014/main" id="{00DE017D-90D9-4A61-9F73-09A0144CDFE7}"/>
                </a:ext>
              </a:extLst>
            </p:cNvPr>
            <p:cNvSpPr/>
            <p:nvPr/>
          </p:nvSpPr>
          <p:spPr>
            <a:xfrm>
              <a:off x="6088720" y="4869589"/>
              <a:ext cx="697331" cy="150624"/>
            </a:xfrm>
            <a:custGeom>
              <a:avLst/>
              <a:gdLst>
                <a:gd name="connsiteX0" fmla="*/ 30 w 697331"/>
                <a:gd name="connsiteY0" fmla="*/ 31 h 150624"/>
                <a:gd name="connsiteX1" fmla="*/ 697361 w 697331"/>
                <a:gd name="connsiteY1" fmla="*/ 31 h 150624"/>
                <a:gd name="connsiteX2" fmla="*/ 697361 w 697331"/>
                <a:gd name="connsiteY2" fmla="*/ 150656 h 150624"/>
                <a:gd name="connsiteX3" fmla="*/ 30 w 697331"/>
                <a:gd name="connsiteY3" fmla="*/ 150656 h 150624"/>
              </a:gdLst>
              <a:ahLst/>
              <a:cxnLst>
                <a:cxn ang="0">
                  <a:pos x="connsiteX0" y="connsiteY0"/>
                </a:cxn>
                <a:cxn ang="0">
                  <a:pos x="connsiteX1" y="connsiteY1"/>
                </a:cxn>
                <a:cxn ang="0">
                  <a:pos x="connsiteX2" y="connsiteY2"/>
                </a:cxn>
                <a:cxn ang="0">
                  <a:pos x="connsiteX3" y="connsiteY3"/>
                </a:cxn>
              </a:cxnLst>
              <a:rect l="l" t="t" r="r" b="b"/>
              <a:pathLst>
                <a:path w="697331" h="150624">
                  <a:moveTo>
                    <a:pt x="30" y="31"/>
                  </a:moveTo>
                  <a:lnTo>
                    <a:pt x="697361" y="31"/>
                  </a:lnTo>
                  <a:lnTo>
                    <a:pt x="697361" y="150656"/>
                  </a:lnTo>
                  <a:lnTo>
                    <a:pt x="30" y="150656"/>
                  </a:lnTo>
                  <a:close/>
                </a:path>
              </a:pathLst>
            </a:custGeom>
            <a:solidFill>
              <a:srgbClr val="80B8E0"/>
            </a:solidFill>
            <a:ln w="34604" cap="flat">
              <a:noFill/>
              <a:prstDash val="solid"/>
              <a:miter/>
            </a:ln>
          </p:spPr>
          <p:txBody>
            <a:bodyPr rtlCol="0" anchor="ctr"/>
            <a:lstStyle/>
            <a:p>
              <a:endParaRPr lang="en-US"/>
            </a:p>
          </p:txBody>
        </p:sp>
        <p:sp>
          <p:nvSpPr>
            <p:cNvPr id="162" name="任意多边形: 形状 161">
              <a:extLst>
                <a:ext uri="{FF2B5EF4-FFF2-40B4-BE49-F238E27FC236}">
                  <a16:creationId xmlns:a16="http://schemas.microsoft.com/office/drawing/2014/main" id="{603DFFC7-80D8-43CF-9E9A-E9A6B7DA61B1}"/>
                </a:ext>
              </a:extLst>
            </p:cNvPr>
            <p:cNvSpPr/>
            <p:nvPr/>
          </p:nvSpPr>
          <p:spPr>
            <a:xfrm>
              <a:off x="6088720" y="4871320"/>
              <a:ext cx="695739" cy="148859"/>
            </a:xfrm>
            <a:custGeom>
              <a:avLst/>
              <a:gdLst>
                <a:gd name="connsiteX0" fmla="*/ 30 w 695739"/>
                <a:gd name="connsiteY0" fmla="*/ 31 h 148859"/>
                <a:gd name="connsiteX1" fmla="*/ 695769 w 695739"/>
                <a:gd name="connsiteY1" fmla="*/ 31 h 148859"/>
                <a:gd name="connsiteX2" fmla="*/ 695769 w 695739"/>
                <a:gd name="connsiteY2" fmla="*/ 148891 h 148859"/>
                <a:gd name="connsiteX3" fmla="*/ 30 w 695739"/>
                <a:gd name="connsiteY3" fmla="*/ 148891 h 148859"/>
              </a:gdLst>
              <a:ahLst/>
              <a:cxnLst>
                <a:cxn ang="0">
                  <a:pos x="connsiteX0" y="connsiteY0"/>
                </a:cxn>
                <a:cxn ang="0">
                  <a:pos x="connsiteX1" y="connsiteY1"/>
                </a:cxn>
                <a:cxn ang="0">
                  <a:pos x="connsiteX2" y="connsiteY2"/>
                </a:cxn>
                <a:cxn ang="0">
                  <a:pos x="connsiteX3" y="connsiteY3"/>
                </a:cxn>
              </a:cxnLst>
              <a:rect l="l" t="t" r="r" b="b"/>
              <a:pathLst>
                <a:path w="695739" h="148859">
                  <a:moveTo>
                    <a:pt x="30" y="31"/>
                  </a:moveTo>
                  <a:lnTo>
                    <a:pt x="695769" y="31"/>
                  </a:lnTo>
                  <a:lnTo>
                    <a:pt x="695769" y="148891"/>
                  </a:lnTo>
                  <a:lnTo>
                    <a:pt x="30" y="148891"/>
                  </a:lnTo>
                  <a:close/>
                </a:path>
              </a:pathLst>
            </a:custGeom>
            <a:noFill/>
            <a:ln w="17301" cap="flat">
              <a:solidFill>
                <a:srgbClr val="0070C0"/>
              </a:solidFill>
              <a:prstDash val="solid"/>
              <a:miter/>
            </a:ln>
          </p:spPr>
          <p:txBody>
            <a:bodyPr rtlCol="0" anchor="ctr"/>
            <a:lstStyle/>
            <a:p>
              <a:endParaRPr lang="en-US"/>
            </a:p>
          </p:txBody>
        </p:sp>
        <p:sp>
          <p:nvSpPr>
            <p:cNvPr id="215" name="文本框 214">
              <a:extLst>
                <a:ext uri="{FF2B5EF4-FFF2-40B4-BE49-F238E27FC236}">
                  <a16:creationId xmlns:a16="http://schemas.microsoft.com/office/drawing/2014/main" id="{99CFC74B-9C73-4BE7-BD4D-DD97B8E60BC8}"/>
                </a:ext>
              </a:extLst>
            </p:cNvPr>
            <p:cNvSpPr txBox="1"/>
            <p:nvPr/>
          </p:nvSpPr>
          <p:spPr>
            <a:xfrm>
              <a:off x="6189679" y="4443510"/>
              <a:ext cx="489236" cy="427809"/>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15</a:t>
              </a:r>
            </a:p>
          </p:txBody>
        </p:sp>
      </p:grpSp>
      <p:grpSp>
        <p:nvGrpSpPr>
          <p:cNvPr id="202" name="组合 201">
            <a:extLst>
              <a:ext uri="{FF2B5EF4-FFF2-40B4-BE49-F238E27FC236}">
                <a16:creationId xmlns:a16="http://schemas.microsoft.com/office/drawing/2014/main" id="{1C62DA41-28FD-4896-A757-AA47D6EB13AA}"/>
              </a:ext>
            </a:extLst>
          </p:cNvPr>
          <p:cNvGrpSpPr/>
          <p:nvPr/>
        </p:nvGrpSpPr>
        <p:grpSpPr>
          <a:xfrm>
            <a:off x="8342491" y="3703845"/>
            <a:ext cx="1355482" cy="2211776"/>
            <a:chOff x="7141503" y="3703845"/>
            <a:chExt cx="1355482" cy="2211776"/>
          </a:xfrm>
        </p:grpSpPr>
        <p:sp>
          <p:nvSpPr>
            <p:cNvPr id="79" name="文本框 78">
              <a:extLst>
                <a:ext uri="{FF2B5EF4-FFF2-40B4-BE49-F238E27FC236}">
                  <a16:creationId xmlns:a16="http://schemas.microsoft.com/office/drawing/2014/main" id="{B6017402-EAAF-47D6-A007-BFFC79139AEA}"/>
                </a:ext>
              </a:extLst>
            </p:cNvPr>
            <p:cNvSpPr txBox="1"/>
            <p:nvPr/>
          </p:nvSpPr>
          <p:spPr>
            <a:xfrm>
              <a:off x="7481862" y="5133702"/>
              <a:ext cx="355932"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N</a:t>
              </a:r>
            </a:p>
          </p:txBody>
        </p:sp>
        <p:sp>
          <p:nvSpPr>
            <p:cNvPr id="80" name="文本框 79">
              <a:extLst>
                <a:ext uri="{FF2B5EF4-FFF2-40B4-BE49-F238E27FC236}">
                  <a16:creationId xmlns:a16="http://schemas.microsoft.com/office/drawing/2014/main" id="{020613D2-DB2B-4623-8C73-93CBFB8E437B}"/>
                </a:ext>
              </a:extLst>
            </p:cNvPr>
            <p:cNvSpPr txBox="1"/>
            <p:nvPr/>
          </p:nvSpPr>
          <p:spPr>
            <a:xfrm>
              <a:off x="7666543"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F</a:t>
              </a:r>
            </a:p>
          </p:txBody>
        </p:sp>
        <p:sp>
          <p:nvSpPr>
            <p:cNvPr id="81" name="文本框 80">
              <a:extLst>
                <a:ext uri="{FF2B5EF4-FFF2-40B4-BE49-F238E27FC236}">
                  <a16:creationId xmlns:a16="http://schemas.microsoft.com/office/drawing/2014/main" id="{27BC0A24-0B9D-4533-80E5-583255C65DBD}"/>
                </a:ext>
              </a:extLst>
            </p:cNvPr>
            <p:cNvSpPr txBox="1"/>
            <p:nvPr/>
          </p:nvSpPr>
          <p:spPr>
            <a:xfrm>
              <a:off x="7810800" y="5133702"/>
              <a:ext cx="355932" cy="437544"/>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C</a:t>
              </a:r>
            </a:p>
          </p:txBody>
        </p:sp>
        <p:sp>
          <p:nvSpPr>
            <p:cNvPr id="82" name="文本框 81">
              <a:extLst>
                <a:ext uri="{FF2B5EF4-FFF2-40B4-BE49-F238E27FC236}">
                  <a16:creationId xmlns:a16="http://schemas.microsoft.com/office/drawing/2014/main" id="{46C7EFAA-0259-484F-BD74-2353D64EC66D}"/>
                </a:ext>
              </a:extLst>
            </p:cNvPr>
            <p:cNvSpPr txBox="1"/>
            <p:nvPr/>
          </p:nvSpPr>
          <p:spPr>
            <a:xfrm>
              <a:off x="7141503" y="5478077"/>
              <a:ext cx="28671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a:t>
              </a:r>
            </a:p>
          </p:txBody>
        </p:sp>
        <p:sp>
          <p:nvSpPr>
            <p:cNvPr id="83" name="文本框 82">
              <a:extLst>
                <a:ext uri="{FF2B5EF4-FFF2-40B4-BE49-F238E27FC236}">
                  <a16:creationId xmlns:a16="http://schemas.microsoft.com/office/drawing/2014/main" id="{9F79761A-75C3-4365-9342-18BD5061F782}"/>
                </a:ext>
              </a:extLst>
            </p:cNvPr>
            <p:cNvSpPr txBox="1"/>
            <p:nvPr/>
          </p:nvSpPr>
          <p:spPr>
            <a:xfrm>
              <a:off x="7247273" y="5478077"/>
              <a:ext cx="355932"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R</a:t>
              </a:r>
            </a:p>
          </p:txBody>
        </p:sp>
        <p:sp>
          <p:nvSpPr>
            <p:cNvPr id="84" name="文本框 83">
              <a:extLst>
                <a:ext uri="{FF2B5EF4-FFF2-40B4-BE49-F238E27FC236}">
                  <a16:creationId xmlns:a16="http://schemas.microsoft.com/office/drawing/2014/main" id="{960D83B3-C002-45B5-BB14-8A62CB6122C7}"/>
                </a:ext>
              </a:extLst>
            </p:cNvPr>
            <p:cNvSpPr txBox="1"/>
            <p:nvPr/>
          </p:nvSpPr>
          <p:spPr>
            <a:xfrm>
              <a:off x="7418941" y="5478077"/>
              <a:ext cx="355932"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D</a:t>
              </a:r>
            </a:p>
          </p:txBody>
        </p:sp>
        <p:sp>
          <p:nvSpPr>
            <p:cNvPr id="85" name="文本框 84">
              <a:extLst>
                <a:ext uri="{FF2B5EF4-FFF2-40B4-BE49-F238E27FC236}">
                  <a16:creationId xmlns:a16="http://schemas.microsoft.com/office/drawing/2014/main" id="{DF892D40-D045-4033-9E9A-70F53365C500}"/>
                </a:ext>
              </a:extLst>
            </p:cNvPr>
            <p:cNvSpPr txBox="1"/>
            <p:nvPr/>
          </p:nvSpPr>
          <p:spPr>
            <a:xfrm>
              <a:off x="7606668" y="5478077"/>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5</a:t>
              </a:r>
            </a:p>
          </p:txBody>
        </p:sp>
        <p:sp>
          <p:nvSpPr>
            <p:cNvPr id="86" name="文本框 85">
              <a:extLst>
                <a:ext uri="{FF2B5EF4-FFF2-40B4-BE49-F238E27FC236}">
                  <a16:creationId xmlns:a16="http://schemas.microsoft.com/office/drawing/2014/main" id="{B56E8E9C-2ABE-4212-A862-CA89654ABB8B}"/>
                </a:ext>
              </a:extLst>
            </p:cNvPr>
            <p:cNvSpPr txBox="1"/>
            <p:nvPr/>
          </p:nvSpPr>
          <p:spPr>
            <a:xfrm>
              <a:off x="7757570" y="5478077"/>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1</a:t>
              </a:r>
            </a:p>
          </p:txBody>
        </p:sp>
        <p:sp>
          <p:nvSpPr>
            <p:cNvPr id="87" name="文本框 86">
              <a:extLst>
                <a:ext uri="{FF2B5EF4-FFF2-40B4-BE49-F238E27FC236}">
                  <a16:creationId xmlns:a16="http://schemas.microsoft.com/office/drawing/2014/main" id="{4BD9971E-BCE6-41D9-871F-1A96B18EF642}"/>
                </a:ext>
              </a:extLst>
            </p:cNvPr>
            <p:cNvSpPr txBox="1"/>
            <p:nvPr/>
          </p:nvSpPr>
          <p:spPr>
            <a:xfrm>
              <a:off x="7908471" y="5478077"/>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0</a:t>
              </a:r>
            </a:p>
          </p:txBody>
        </p:sp>
        <p:sp>
          <p:nvSpPr>
            <p:cNvPr id="88" name="文本框 87">
              <a:extLst>
                <a:ext uri="{FF2B5EF4-FFF2-40B4-BE49-F238E27FC236}">
                  <a16:creationId xmlns:a16="http://schemas.microsoft.com/office/drawing/2014/main" id="{87D0F81F-7A7C-4CBB-B431-17732DDE934B}"/>
                </a:ext>
              </a:extLst>
            </p:cNvPr>
            <p:cNvSpPr txBox="1"/>
            <p:nvPr/>
          </p:nvSpPr>
          <p:spPr>
            <a:xfrm>
              <a:off x="8059372" y="5478077"/>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1</a:t>
              </a:r>
            </a:p>
          </p:txBody>
        </p:sp>
        <p:sp>
          <p:nvSpPr>
            <p:cNvPr id="89" name="文本框 88">
              <a:extLst>
                <a:ext uri="{FF2B5EF4-FFF2-40B4-BE49-F238E27FC236}">
                  <a16:creationId xmlns:a16="http://schemas.microsoft.com/office/drawing/2014/main" id="{75472B09-4577-4A00-B867-BB8D1F7B5D95}"/>
                </a:ext>
              </a:extLst>
            </p:cNvPr>
            <p:cNvSpPr txBox="1"/>
            <p:nvPr/>
          </p:nvSpPr>
          <p:spPr>
            <a:xfrm>
              <a:off x="8210274" y="5478077"/>
              <a:ext cx="28671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a:t>
              </a:r>
            </a:p>
          </p:txBody>
        </p:sp>
        <p:sp>
          <p:nvSpPr>
            <p:cNvPr id="163" name="任意多边形: 形状 162">
              <a:extLst>
                <a:ext uri="{FF2B5EF4-FFF2-40B4-BE49-F238E27FC236}">
                  <a16:creationId xmlns:a16="http://schemas.microsoft.com/office/drawing/2014/main" id="{1BB502DA-E3E7-4DDB-A6EE-9BD08A37A039}"/>
                </a:ext>
              </a:extLst>
            </p:cNvPr>
            <p:cNvSpPr/>
            <p:nvPr/>
          </p:nvSpPr>
          <p:spPr>
            <a:xfrm>
              <a:off x="7481792" y="4123838"/>
              <a:ext cx="697331" cy="896341"/>
            </a:xfrm>
            <a:custGeom>
              <a:avLst/>
              <a:gdLst>
                <a:gd name="connsiteX0" fmla="*/ 43 w 697331"/>
                <a:gd name="connsiteY0" fmla="*/ 28 h 896341"/>
                <a:gd name="connsiteX1" fmla="*/ 697375 w 697331"/>
                <a:gd name="connsiteY1" fmla="*/ 28 h 896341"/>
                <a:gd name="connsiteX2" fmla="*/ 697375 w 697331"/>
                <a:gd name="connsiteY2" fmla="*/ 896370 h 896341"/>
                <a:gd name="connsiteX3" fmla="*/ 43 w 697331"/>
                <a:gd name="connsiteY3" fmla="*/ 896370 h 896341"/>
              </a:gdLst>
              <a:ahLst/>
              <a:cxnLst>
                <a:cxn ang="0">
                  <a:pos x="connsiteX0" y="connsiteY0"/>
                </a:cxn>
                <a:cxn ang="0">
                  <a:pos x="connsiteX1" y="connsiteY1"/>
                </a:cxn>
                <a:cxn ang="0">
                  <a:pos x="connsiteX2" y="connsiteY2"/>
                </a:cxn>
                <a:cxn ang="0">
                  <a:pos x="connsiteX3" y="connsiteY3"/>
                </a:cxn>
              </a:cxnLst>
              <a:rect l="l" t="t" r="r" b="b"/>
              <a:pathLst>
                <a:path w="697331" h="896341">
                  <a:moveTo>
                    <a:pt x="43" y="28"/>
                  </a:moveTo>
                  <a:lnTo>
                    <a:pt x="697375" y="28"/>
                  </a:lnTo>
                  <a:lnTo>
                    <a:pt x="697375" y="896370"/>
                  </a:lnTo>
                  <a:lnTo>
                    <a:pt x="43" y="896370"/>
                  </a:lnTo>
                  <a:close/>
                </a:path>
              </a:pathLst>
            </a:custGeom>
            <a:solidFill>
              <a:srgbClr val="80B8E0"/>
            </a:solidFill>
            <a:ln w="34604" cap="flat">
              <a:noFill/>
              <a:prstDash val="solid"/>
              <a:miter/>
            </a:ln>
          </p:spPr>
          <p:txBody>
            <a:bodyPr rtlCol="0" anchor="ctr"/>
            <a:lstStyle/>
            <a:p>
              <a:endParaRPr lang="en-US"/>
            </a:p>
          </p:txBody>
        </p:sp>
        <p:sp>
          <p:nvSpPr>
            <p:cNvPr id="164" name="任意多边形: 形状 163">
              <a:extLst>
                <a:ext uri="{FF2B5EF4-FFF2-40B4-BE49-F238E27FC236}">
                  <a16:creationId xmlns:a16="http://schemas.microsoft.com/office/drawing/2014/main" id="{4707E8D1-0AF9-4B2E-941B-3A8F33A87595}"/>
                </a:ext>
              </a:extLst>
            </p:cNvPr>
            <p:cNvSpPr/>
            <p:nvPr/>
          </p:nvSpPr>
          <p:spPr>
            <a:xfrm>
              <a:off x="7481792" y="4125603"/>
              <a:ext cx="695739" cy="894611"/>
            </a:xfrm>
            <a:custGeom>
              <a:avLst/>
              <a:gdLst>
                <a:gd name="connsiteX0" fmla="*/ 43 w 695739"/>
                <a:gd name="connsiteY0" fmla="*/ 28 h 894611"/>
                <a:gd name="connsiteX1" fmla="*/ 695783 w 695739"/>
                <a:gd name="connsiteY1" fmla="*/ 28 h 894611"/>
                <a:gd name="connsiteX2" fmla="*/ 695783 w 695739"/>
                <a:gd name="connsiteY2" fmla="*/ 894639 h 894611"/>
                <a:gd name="connsiteX3" fmla="*/ 43 w 695739"/>
                <a:gd name="connsiteY3" fmla="*/ 894639 h 894611"/>
              </a:gdLst>
              <a:ahLst/>
              <a:cxnLst>
                <a:cxn ang="0">
                  <a:pos x="connsiteX0" y="connsiteY0"/>
                </a:cxn>
                <a:cxn ang="0">
                  <a:pos x="connsiteX1" y="connsiteY1"/>
                </a:cxn>
                <a:cxn ang="0">
                  <a:pos x="connsiteX2" y="connsiteY2"/>
                </a:cxn>
                <a:cxn ang="0">
                  <a:pos x="connsiteX3" y="connsiteY3"/>
                </a:cxn>
              </a:cxnLst>
              <a:rect l="l" t="t" r="r" b="b"/>
              <a:pathLst>
                <a:path w="695739" h="894611">
                  <a:moveTo>
                    <a:pt x="43" y="28"/>
                  </a:moveTo>
                  <a:lnTo>
                    <a:pt x="695783" y="28"/>
                  </a:lnTo>
                  <a:lnTo>
                    <a:pt x="695783" y="894639"/>
                  </a:lnTo>
                  <a:lnTo>
                    <a:pt x="43" y="894639"/>
                  </a:lnTo>
                  <a:close/>
                </a:path>
              </a:pathLst>
            </a:custGeom>
            <a:noFill/>
            <a:ln w="17301" cap="flat">
              <a:solidFill>
                <a:srgbClr val="0070C0"/>
              </a:solidFill>
              <a:prstDash val="solid"/>
              <a:miter/>
            </a:ln>
          </p:spPr>
          <p:txBody>
            <a:bodyPr rtlCol="0" anchor="ctr"/>
            <a:lstStyle/>
            <a:p>
              <a:endParaRPr lang="en-US"/>
            </a:p>
          </p:txBody>
        </p:sp>
        <p:sp>
          <p:nvSpPr>
            <p:cNvPr id="216" name="文本框 215">
              <a:extLst>
                <a:ext uri="{FF2B5EF4-FFF2-40B4-BE49-F238E27FC236}">
                  <a16:creationId xmlns:a16="http://schemas.microsoft.com/office/drawing/2014/main" id="{7A4A93E9-2553-400F-95E8-BDF227606A67}"/>
                </a:ext>
              </a:extLst>
            </p:cNvPr>
            <p:cNvSpPr txBox="1"/>
            <p:nvPr/>
          </p:nvSpPr>
          <p:spPr>
            <a:xfrm>
              <a:off x="7582585" y="3703845"/>
              <a:ext cx="489236" cy="427809"/>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90</a:t>
              </a:r>
            </a:p>
          </p:txBody>
        </p:sp>
      </p:grpSp>
      <p:grpSp>
        <p:nvGrpSpPr>
          <p:cNvPr id="200" name="组合 199">
            <a:extLst>
              <a:ext uri="{FF2B5EF4-FFF2-40B4-BE49-F238E27FC236}">
                <a16:creationId xmlns:a16="http://schemas.microsoft.com/office/drawing/2014/main" id="{96705248-DACC-4213-AF8E-A9573599F9FB}"/>
              </a:ext>
            </a:extLst>
          </p:cNvPr>
          <p:cNvGrpSpPr/>
          <p:nvPr/>
        </p:nvGrpSpPr>
        <p:grpSpPr>
          <a:xfrm>
            <a:off x="5499490" y="4631400"/>
            <a:ext cx="932404" cy="939846"/>
            <a:chOff x="4564704" y="4631400"/>
            <a:chExt cx="932404" cy="939846"/>
          </a:xfrm>
        </p:grpSpPr>
        <p:sp>
          <p:nvSpPr>
            <p:cNvPr id="59" name="文本框 58">
              <a:extLst>
                <a:ext uri="{FF2B5EF4-FFF2-40B4-BE49-F238E27FC236}">
                  <a16:creationId xmlns:a16="http://schemas.microsoft.com/office/drawing/2014/main" id="{47D03D2B-672F-4633-A8D5-08A4B36CAB46}"/>
                </a:ext>
              </a:extLst>
            </p:cNvPr>
            <p:cNvSpPr txBox="1"/>
            <p:nvPr/>
          </p:nvSpPr>
          <p:spPr>
            <a:xfrm>
              <a:off x="4564704"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P</a:t>
              </a:r>
            </a:p>
          </p:txBody>
        </p:sp>
        <p:sp>
          <p:nvSpPr>
            <p:cNvPr id="60" name="文本框 59">
              <a:extLst>
                <a:ext uri="{FF2B5EF4-FFF2-40B4-BE49-F238E27FC236}">
                  <a16:creationId xmlns:a16="http://schemas.microsoft.com/office/drawing/2014/main" id="{6E3CF82F-6AF5-4BE2-A93C-598B23194401}"/>
                </a:ext>
              </a:extLst>
            </p:cNvPr>
            <p:cNvSpPr txBox="1"/>
            <p:nvPr/>
          </p:nvSpPr>
          <p:spPr>
            <a:xfrm>
              <a:off x="4717267"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h</a:t>
              </a:r>
            </a:p>
          </p:txBody>
        </p:sp>
        <p:sp>
          <p:nvSpPr>
            <p:cNvPr id="61" name="文本框 60">
              <a:extLst>
                <a:ext uri="{FF2B5EF4-FFF2-40B4-BE49-F238E27FC236}">
                  <a16:creationId xmlns:a16="http://schemas.microsoft.com/office/drawing/2014/main" id="{2034180F-DC5D-4553-98B9-B936858B9089}"/>
                </a:ext>
              </a:extLst>
            </p:cNvPr>
            <p:cNvSpPr txBox="1"/>
            <p:nvPr/>
          </p:nvSpPr>
          <p:spPr>
            <a:xfrm>
              <a:off x="4871491"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o</a:t>
              </a:r>
            </a:p>
          </p:txBody>
        </p:sp>
        <p:sp>
          <p:nvSpPr>
            <p:cNvPr id="62" name="文本框 61">
              <a:extLst>
                <a:ext uri="{FF2B5EF4-FFF2-40B4-BE49-F238E27FC236}">
                  <a16:creationId xmlns:a16="http://schemas.microsoft.com/office/drawing/2014/main" id="{D8ECD427-BDAA-4DBE-9641-EF73F8BAFFF8}"/>
                </a:ext>
              </a:extLst>
            </p:cNvPr>
            <p:cNvSpPr txBox="1"/>
            <p:nvPr/>
          </p:nvSpPr>
          <p:spPr>
            <a:xfrm>
              <a:off x="5021562" y="5133702"/>
              <a:ext cx="321321" cy="437544"/>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n</a:t>
              </a:r>
            </a:p>
          </p:txBody>
        </p:sp>
        <p:sp>
          <p:nvSpPr>
            <p:cNvPr id="63" name="文本框 62">
              <a:extLst>
                <a:ext uri="{FF2B5EF4-FFF2-40B4-BE49-F238E27FC236}">
                  <a16:creationId xmlns:a16="http://schemas.microsoft.com/office/drawing/2014/main" id="{86D02EBC-1C47-4515-860D-878D6BF7C25D}"/>
                </a:ext>
              </a:extLst>
            </p:cNvPr>
            <p:cNvSpPr txBox="1"/>
            <p:nvPr/>
          </p:nvSpPr>
          <p:spPr>
            <a:xfrm>
              <a:off x="5175787" y="5133702"/>
              <a:ext cx="321321" cy="437544"/>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e</a:t>
              </a:r>
            </a:p>
          </p:txBody>
        </p:sp>
        <p:sp>
          <p:nvSpPr>
            <p:cNvPr id="159" name="任意多边形: 形状 158">
              <a:extLst>
                <a:ext uri="{FF2B5EF4-FFF2-40B4-BE49-F238E27FC236}">
                  <a16:creationId xmlns:a16="http://schemas.microsoft.com/office/drawing/2014/main" id="{C295F407-F9B2-4209-8B1A-9BA69D48E3D3}"/>
                </a:ext>
              </a:extLst>
            </p:cNvPr>
            <p:cNvSpPr/>
            <p:nvPr/>
          </p:nvSpPr>
          <p:spPr>
            <a:xfrm>
              <a:off x="4695648" y="5008031"/>
              <a:ext cx="699097" cy="12182"/>
            </a:xfrm>
            <a:custGeom>
              <a:avLst/>
              <a:gdLst>
                <a:gd name="connsiteX0" fmla="*/ 16 w 699097"/>
                <a:gd name="connsiteY0" fmla="*/ 32 h 12182"/>
                <a:gd name="connsiteX1" fmla="*/ 699113 w 699097"/>
                <a:gd name="connsiteY1" fmla="*/ 32 h 12182"/>
                <a:gd name="connsiteX2" fmla="*/ 699113 w 699097"/>
                <a:gd name="connsiteY2" fmla="*/ 12215 h 12182"/>
                <a:gd name="connsiteX3" fmla="*/ 16 w 699097"/>
                <a:gd name="connsiteY3" fmla="*/ 12215 h 12182"/>
              </a:gdLst>
              <a:ahLst/>
              <a:cxnLst>
                <a:cxn ang="0">
                  <a:pos x="connsiteX0" y="connsiteY0"/>
                </a:cxn>
                <a:cxn ang="0">
                  <a:pos x="connsiteX1" y="connsiteY1"/>
                </a:cxn>
                <a:cxn ang="0">
                  <a:pos x="connsiteX2" y="connsiteY2"/>
                </a:cxn>
                <a:cxn ang="0">
                  <a:pos x="connsiteX3" y="connsiteY3"/>
                </a:cxn>
              </a:cxnLst>
              <a:rect l="l" t="t" r="r" b="b"/>
              <a:pathLst>
                <a:path w="699097" h="12182">
                  <a:moveTo>
                    <a:pt x="16" y="32"/>
                  </a:moveTo>
                  <a:lnTo>
                    <a:pt x="699113" y="32"/>
                  </a:lnTo>
                  <a:lnTo>
                    <a:pt x="699113" y="12215"/>
                  </a:lnTo>
                  <a:lnTo>
                    <a:pt x="16" y="12215"/>
                  </a:lnTo>
                  <a:close/>
                </a:path>
              </a:pathLst>
            </a:custGeom>
            <a:solidFill>
              <a:srgbClr val="80B8E0"/>
            </a:solidFill>
            <a:ln w="34604" cap="flat">
              <a:noFill/>
              <a:prstDash val="solid"/>
              <a:miter/>
            </a:ln>
          </p:spPr>
          <p:txBody>
            <a:bodyPr rtlCol="0" anchor="ctr"/>
            <a:lstStyle/>
            <a:p>
              <a:endParaRPr lang="en-US"/>
            </a:p>
          </p:txBody>
        </p:sp>
        <p:sp>
          <p:nvSpPr>
            <p:cNvPr id="160" name="任意多边形: 形状 159">
              <a:extLst>
                <a:ext uri="{FF2B5EF4-FFF2-40B4-BE49-F238E27FC236}">
                  <a16:creationId xmlns:a16="http://schemas.microsoft.com/office/drawing/2014/main" id="{42BF52B6-CD83-466F-9E24-7DCD3CF271A0}"/>
                </a:ext>
              </a:extLst>
            </p:cNvPr>
            <p:cNvSpPr/>
            <p:nvPr/>
          </p:nvSpPr>
          <p:spPr>
            <a:xfrm>
              <a:off x="4695648" y="5009762"/>
              <a:ext cx="697470" cy="10417"/>
            </a:xfrm>
            <a:custGeom>
              <a:avLst/>
              <a:gdLst>
                <a:gd name="connsiteX0" fmla="*/ 16 w 697470"/>
                <a:gd name="connsiteY0" fmla="*/ 32 h 10417"/>
                <a:gd name="connsiteX1" fmla="*/ 697486 w 697470"/>
                <a:gd name="connsiteY1" fmla="*/ 32 h 10417"/>
                <a:gd name="connsiteX2" fmla="*/ 697486 w 697470"/>
                <a:gd name="connsiteY2" fmla="*/ 10450 h 10417"/>
                <a:gd name="connsiteX3" fmla="*/ 16 w 697470"/>
                <a:gd name="connsiteY3" fmla="*/ 10450 h 10417"/>
              </a:gdLst>
              <a:ahLst/>
              <a:cxnLst>
                <a:cxn ang="0">
                  <a:pos x="connsiteX0" y="connsiteY0"/>
                </a:cxn>
                <a:cxn ang="0">
                  <a:pos x="connsiteX1" y="connsiteY1"/>
                </a:cxn>
                <a:cxn ang="0">
                  <a:pos x="connsiteX2" y="connsiteY2"/>
                </a:cxn>
                <a:cxn ang="0">
                  <a:pos x="connsiteX3" y="connsiteY3"/>
                </a:cxn>
              </a:cxnLst>
              <a:rect l="l" t="t" r="r" b="b"/>
              <a:pathLst>
                <a:path w="697470" h="10417">
                  <a:moveTo>
                    <a:pt x="16" y="32"/>
                  </a:moveTo>
                  <a:lnTo>
                    <a:pt x="697486" y="32"/>
                  </a:lnTo>
                  <a:lnTo>
                    <a:pt x="697486" y="10450"/>
                  </a:lnTo>
                  <a:lnTo>
                    <a:pt x="16" y="10450"/>
                  </a:lnTo>
                  <a:close/>
                </a:path>
              </a:pathLst>
            </a:custGeom>
            <a:noFill/>
            <a:ln w="17301" cap="flat">
              <a:solidFill>
                <a:srgbClr val="0070C0"/>
              </a:solidFill>
              <a:prstDash val="solid"/>
              <a:miter/>
            </a:ln>
          </p:spPr>
          <p:txBody>
            <a:bodyPr rtlCol="0" anchor="ctr"/>
            <a:lstStyle/>
            <a:p>
              <a:endParaRPr lang="en-US"/>
            </a:p>
          </p:txBody>
        </p:sp>
        <p:sp>
          <p:nvSpPr>
            <p:cNvPr id="189" name="任意多边形: 形状 188">
              <a:extLst>
                <a:ext uri="{FF2B5EF4-FFF2-40B4-BE49-F238E27FC236}">
                  <a16:creationId xmlns:a16="http://schemas.microsoft.com/office/drawing/2014/main" id="{BE579535-D2AF-4507-871A-05903291A94B}"/>
                </a:ext>
              </a:extLst>
            </p:cNvPr>
            <p:cNvSpPr/>
            <p:nvPr/>
          </p:nvSpPr>
          <p:spPr>
            <a:xfrm>
              <a:off x="4695648" y="5008031"/>
              <a:ext cx="699097" cy="1765"/>
            </a:xfrm>
            <a:custGeom>
              <a:avLst/>
              <a:gdLst>
                <a:gd name="connsiteX0" fmla="*/ 16 w 699097"/>
                <a:gd name="connsiteY0" fmla="*/ 32 h 1765"/>
                <a:gd name="connsiteX1" fmla="*/ 699113 w 699097"/>
                <a:gd name="connsiteY1" fmla="*/ 32 h 1765"/>
                <a:gd name="connsiteX2" fmla="*/ 699113 w 699097"/>
                <a:gd name="connsiteY2" fmla="*/ 1797 h 1765"/>
                <a:gd name="connsiteX3" fmla="*/ 16 w 699097"/>
                <a:gd name="connsiteY3" fmla="*/ 1797 h 1765"/>
              </a:gdLst>
              <a:ahLst/>
              <a:cxnLst>
                <a:cxn ang="0">
                  <a:pos x="connsiteX0" y="connsiteY0"/>
                </a:cxn>
                <a:cxn ang="0">
                  <a:pos x="connsiteX1" y="connsiteY1"/>
                </a:cxn>
                <a:cxn ang="0">
                  <a:pos x="connsiteX2" y="connsiteY2"/>
                </a:cxn>
                <a:cxn ang="0">
                  <a:pos x="connsiteX3" y="connsiteY3"/>
                </a:cxn>
              </a:cxnLst>
              <a:rect l="l" t="t" r="r" b="b"/>
              <a:pathLst>
                <a:path w="699097" h="1765">
                  <a:moveTo>
                    <a:pt x="16" y="32"/>
                  </a:moveTo>
                  <a:lnTo>
                    <a:pt x="699113" y="32"/>
                  </a:lnTo>
                  <a:lnTo>
                    <a:pt x="699113" y="1797"/>
                  </a:lnTo>
                  <a:lnTo>
                    <a:pt x="16" y="1797"/>
                  </a:lnTo>
                  <a:close/>
                </a:path>
              </a:pathLst>
            </a:custGeom>
            <a:solidFill>
              <a:srgbClr val="80B8E0"/>
            </a:solidFill>
            <a:ln w="34604" cap="flat">
              <a:noFill/>
              <a:prstDash val="solid"/>
              <a:miter/>
            </a:ln>
          </p:spPr>
          <p:txBody>
            <a:bodyPr rtlCol="0" anchor="ctr"/>
            <a:lstStyle/>
            <a:p>
              <a:endParaRPr lang="en-US"/>
            </a:p>
          </p:txBody>
        </p:sp>
        <p:sp>
          <p:nvSpPr>
            <p:cNvPr id="214" name="文本框 213">
              <a:extLst>
                <a:ext uri="{FF2B5EF4-FFF2-40B4-BE49-F238E27FC236}">
                  <a16:creationId xmlns:a16="http://schemas.microsoft.com/office/drawing/2014/main" id="{58CADD80-1202-46CE-BDE5-D348462161C8}"/>
                </a:ext>
              </a:extLst>
            </p:cNvPr>
            <p:cNvSpPr txBox="1"/>
            <p:nvPr/>
          </p:nvSpPr>
          <p:spPr>
            <a:xfrm>
              <a:off x="4869064" y="4631400"/>
              <a:ext cx="336952" cy="427809"/>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1</a:t>
              </a:r>
            </a:p>
          </p:txBody>
        </p:sp>
      </p:grpSp>
      <p:grpSp>
        <p:nvGrpSpPr>
          <p:cNvPr id="14" name="组合 13">
            <a:extLst>
              <a:ext uri="{FF2B5EF4-FFF2-40B4-BE49-F238E27FC236}">
                <a16:creationId xmlns:a16="http://schemas.microsoft.com/office/drawing/2014/main" id="{D3AABE08-E82C-440B-88A7-DC8E0F9F3003}"/>
              </a:ext>
            </a:extLst>
          </p:cNvPr>
          <p:cNvGrpSpPr/>
          <p:nvPr/>
        </p:nvGrpSpPr>
        <p:grpSpPr>
          <a:xfrm>
            <a:off x="9876546" y="1653834"/>
            <a:ext cx="1358805" cy="4261787"/>
            <a:chOff x="9932180" y="1653834"/>
            <a:chExt cx="1358805" cy="4261787"/>
          </a:xfrm>
        </p:grpSpPr>
        <p:sp>
          <p:nvSpPr>
            <p:cNvPr id="110" name="文本框 109">
              <a:extLst>
                <a:ext uri="{FF2B5EF4-FFF2-40B4-BE49-F238E27FC236}">
                  <a16:creationId xmlns:a16="http://schemas.microsoft.com/office/drawing/2014/main" id="{A09ACE7F-C84C-4F2E-848A-6C1D96ECF98E}"/>
                </a:ext>
              </a:extLst>
            </p:cNvPr>
            <p:cNvSpPr txBox="1"/>
            <p:nvPr/>
          </p:nvSpPr>
          <p:spPr>
            <a:xfrm>
              <a:off x="9932180" y="5133702"/>
              <a:ext cx="355932"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N</a:t>
              </a:r>
            </a:p>
          </p:txBody>
        </p:sp>
        <p:sp>
          <p:nvSpPr>
            <p:cNvPr id="111" name="文本框 110">
              <a:extLst>
                <a:ext uri="{FF2B5EF4-FFF2-40B4-BE49-F238E27FC236}">
                  <a16:creationId xmlns:a16="http://schemas.microsoft.com/office/drawing/2014/main" id="{EEEA1423-F6A4-4C87-A9FB-3F450412F747}"/>
                </a:ext>
              </a:extLst>
            </p:cNvPr>
            <p:cNvSpPr txBox="1"/>
            <p:nvPr/>
          </p:nvSpPr>
          <p:spPr>
            <a:xfrm>
              <a:off x="10116861" y="5133702"/>
              <a:ext cx="32132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F</a:t>
              </a:r>
            </a:p>
          </p:txBody>
        </p:sp>
        <p:sp>
          <p:nvSpPr>
            <p:cNvPr id="112" name="文本框 111">
              <a:extLst>
                <a:ext uri="{FF2B5EF4-FFF2-40B4-BE49-F238E27FC236}">
                  <a16:creationId xmlns:a16="http://schemas.microsoft.com/office/drawing/2014/main" id="{D4B72595-E292-41D0-958B-36D18C421D0E}"/>
                </a:ext>
              </a:extLst>
            </p:cNvPr>
            <p:cNvSpPr txBox="1"/>
            <p:nvPr/>
          </p:nvSpPr>
          <p:spPr>
            <a:xfrm>
              <a:off x="10261118" y="5133702"/>
              <a:ext cx="355932"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C</a:t>
              </a:r>
            </a:p>
          </p:txBody>
        </p:sp>
        <p:sp>
          <p:nvSpPr>
            <p:cNvPr id="113" name="文本框 112">
              <a:extLst>
                <a:ext uri="{FF2B5EF4-FFF2-40B4-BE49-F238E27FC236}">
                  <a16:creationId xmlns:a16="http://schemas.microsoft.com/office/drawing/2014/main" id="{0E59829A-B196-4D8B-A68D-E001FC144BAB}"/>
                </a:ext>
              </a:extLst>
            </p:cNvPr>
            <p:cNvSpPr txBox="1"/>
            <p:nvPr/>
          </p:nvSpPr>
          <p:spPr>
            <a:xfrm>
              <a:off x="10427248" y="5133702"/>
              <a:ext cx="390542"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a:t>
              </a:r>
            </a:p>
          </p:txBody>
        </p:sp>
        <p:sp>
          <p:nvSpPr>
            <p:cNvPr id="114" name="文本框 113">
              <a:extLst>
                <a:ext uri="{FF2B5EF4-FFF2-40B4-BE49-F238E27FC236}">
                  <a16:creationId xmlns:a16="http://schemas.microsoft.com/office/drawing/2014/main" id="{74591322-4A78-40A5-8445-A69E80E711F8}"/>
                </a:ext>
              </a:extLst>
            </p:cNvPr>
            <p:cNvSpPr txBox="1"/>
            <p:nvPr/>
          </p:nvSpPr>
          <p:spPr>
            <a:xfrm>
              <a:off x="10628542" y="5133702"/>
              <a:ext cx="28671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 </a:t>
              </a:r>
            </a:p>
          </p:txBody>
        </p:sp>
        <p:sp>
          <p:nvSpPr>
            <p:cNvPr id="115" name="文本框 114">
              <a:extLst>
                <a:ext uri="{FF2B5EF4-FFF2-40B4-BE49-F238E27FC236}">
                  <a16:creationId xmlns:a16="http://schemas.microsoft.com/office/drawing/2014/main" id="{A2B4A2BE-B83F-4EF4-97C4-BD021D80BD7B}"/>
                </a:ext>
              </a:extLst>
            </p:cNvPr>
            <p:cNvSpPr txBox="1"/>
            <p:nvPr/>
          </p:nvSpPr>
          <p:spPr>
            <a:xfrm>
              <a:off x="10714930" y="5133702"/>
              <a:ext cx="321321" cy="437544"/>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3</a:t>
              </a:r>
            </a:p>
          </p:txBody>
        </p:sp>
        <p:sp>
          <p:nvSpPr>
            <p:cNvPr id="116" name="文本框 115">
              <a:extLst>
                <a:ext uri="{FF2B5EF4-FFF2-40B4-BE49-F238E27FC236}">
                  <a16:creationId xmlns:a16="http://schemas.microsoft.com/office/drawing/2014/main" id="{19745637-FCF3-45B0-8C70-A56335C10510}"/>
                </a:ext>
              </a:extLst>
            </p:cNvPr>
            <p:cNvSpPr txBox="1"/>
            <p:nvPr/>
          </p:nvSpPr>
          <p:spPr>
            <a:xfrm>
              <a:off x="10865832" y="5133702"/>
              <a:ext cx="425153"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m</a:t>
              </a:r>
            </a:p>
          </p:txBody>
        </p:sp>
        <p:sp>
          <p:nvSpPr>
            <p:cNvPr id="119" name="文本框 118">
              <a:extLst>
                <a:ext uri="{FF2B5EF4-FFF2-40B4-BE49-F238E27FC236}">
                  <a16:creationId xmlns:a16="http://schemas.microsoft.com/office/drawing/2014/main" id="{B2228E63-3520-4BC6-B181-67482D76082E}"/>
                </a:ext>
              </a:extLst>
            </p:cNvPr>
            <p:cNvSpPr txBox="1"/>
            <p:nvPr/>
          </p:nvSpPr>
          <p:spPr>
            <a:xfrm>
              <a:off x="10428753" y="5478077"/>
              <a:ext cx="286711" cy="437544"/>
            </a:xfrm>
            <a:prstGeom prst="rect">
              <a:avLst/>
            </a:prstGeom>
            <a:noFill/>
          </p:spPr>
          <p:txBody>
            <a:bodyPr wrap="none" rtlCol="0">
              <a:spAutoFit/>
            </a:bodyPr>
            <a:lstStyle/>
            <a:p>
              <a:pPr algn="l"/>
              <a:r>
                <a:rPr lang="en-US" sz="2180" spc="0" baseline="0">
                  <a:solidFill>
                    <a:srgbClr val="000000"/>
                  </a:solidFill>
                  <a:latin typeface="Tahoma"/>
                  <a:ea typeface="Tahoma"/>
                  <a:cs typeface="Tahoma"/>
                  <a:sym typeface="Tahoma"/>
                  <a:rtl val="0"/>
                </a:rPr>
                <a:t> </a:t>
              </a:r>
            </a:p>
          </p:txBody>
        </p:sp>
        <p:sp>
          <p:nvSpPr>
            <p:cNvPr id="167" name="任意多边形: 形状 166">
              <a:extLst>
                <a:ext uri="{FF2B5EF4-FFF2-40B4-BE49-F238E27FC236}">
                  <a16:creationId xmlns:a16="http://schemas.microsoft.com/office/drawing/2014/main" id="{E99EFD88-EA46-4B72-B02C-CEECB978D75C}"/>
                </a:ext>
              </a:extLst>
            </p:cNvPr>
            <p:cNvSpPr/>
            <p:nvPr/>
          </p:nvSpPr>
          <p:spPr>
            <a:xfrm>
              <a:off x="10266343" y="2036791"/>
              <a:ext cx="699096" cy="2983388"/>
            </a:xfrm>
            <a:custGeom>
              <a:avLst/>
              <a:gdLst>
                <a:gd name="connsiteX0" fmla="*/ 70 w 699096"/>
                <a:gd name="connsiteY0" fmla="*/ 18 h 2983388"/>
                <a:gd name="connsiteX1" fmla="*/ 699166 w 699096"/>
                <a:gd name="connsiteY1" fmla="*/ 18 h 2983388"/>
                <a:gd name="connsiteX2" fmla="*/ 699166 w 699096"/>
                <a:gd name="connsiteY2" fmla="*/ 2983406 h 2983388"/>
                <a:gd name="connsiteX3" fmla="*/ 70 w 699096"/>
                <a:gd name="connsiteY3" fmla="*/ 2983406 h 2983388"/>
              </a:gdLst>
              <a:ahLst/>
              <a:cxnLst>
                <a:cxn ang="0">
                  <a:pos x="connsiteX0" y="connsiteY0"/>
                </a:cxn>
                <a:cxn ang="0">
                  <a:pos x="connsiteX1" y="connsiteY1"/>
                </a:cxn>
                <a:cxn ang="0">
                  <a:pos x="connsiteX2" y="connsiteY2"/>
                </a:cxn>
                <a:cxn ang="0">
                  <a:pos x="connsiteX3" y="connsiteY3"/>
                </a:cxn>
              </a:cxnLst>
              <a:rect l="l" t="t" r="r" b="b"/>
              <a:pathLst>
                <a:path w="699096" h="2983388">
                  <a:moveTo>
                    <a:pt x="70" y="18"/>
                  </a:moveTo>
                  <a:lnTo>
                    <a:pt x="699166" y="18"/>
                  </a:lnTo>
                  <a:lnTo>
                    <a:pt x="699166" y="2983406"/>
                  </a:lnTo>
                  <a:lnTo>
                    <a:pt x="70" y="2983406"/>
                  </a:lnTo>
                  <a:close/>
                </a:path>
              </a:pathLst>
            </a:custGeom>
            <a:solidFill>
              <a:srgbClr val="80B8E0"/>
            </a:solidFill>
            <a:ln w="34604" cap="flat">
              <a:noFill/>
              <a:prstDash val="solid"/>
              <a:miter/>
            </a:ln>
          </p:spPr>
          <p:txBody>
            <a:bodyPr rtlCol="0" anchor="ctr"/>
            <a:lstStyle/>
            <a:p>
              <a:endParaRPr lang="en-US"/>
            </a:p>
          </p:txBody>
        </p:sp>
        <p:sp>
          <p:nvSpPr>
            <p:cNvPr id="168" name="任意多边形: 形状 167">
              <a:extLst>
                <a:ext uri="{FF2B5EF4-FFF2-40B4-BE49-F238E27FC236}">
                  <a16:creationId xmlns:a16="http://schemas.microsoft.com/office/drawing/2014/main" id="{91145904-26BE-44D9-89A4-842CF706241B}"/>
                </a:ext>
              </a:extLst>
            </p:cNvPr>
            <p:cNvSpPr/>
            <p:nvPr/>
          </p:nvSpPr>
          <p:spPr>
            <a:xfrm>
              <a:off x="10266343" y="2038557"/>
              <a:ext cx="697331" cy="2981623"/>
            </a:xfrm>
            <a:custGeom>
              <a:avLst/>
              <a:gdLst>
                <a:gd name="connsiteX0" fmla="*/ 70 w 697331"/>
                <a:gd name="connsiteY0" fmla="*/ 18 h 2981623"/>
                <a:gd name="connsiteX1" fmla="*/ 697402 w 697331"/>
                <a:gd name="connsiteY1" fmla="*/ 18 h 2981623"/>
                <a:gd name="connsiteX2" fmla="*/ 697402 w 697331"/>
                <a:gd name="connsiteY2" fmla="*/ 2981641 h 2981623"/>
                <a:gd name="connsiteX3" fmla="*/ 70 w 697331"/>
                <a:gd name="connsiteY3" fmla="*/ 2981641 h 2981623"/>
              </a:gdLst>
              <a:ahLst/>
              <a:cxnLst>
                <a:cxn ang="0">
                  <a:pos x="connsiteX0" y="connsiteY0"/>
                </a:cxn>
                <a:cxn ang="0">
                  <a:pos x="connsiteX1" y="connsiteY1"/>
                </a:cxn>
                <a:cxn ang="0">
                  <a:pos x="connsiteX2" y="connsiteY2"/>
                </a:cxn>
                <a:cxn ang="0">
                  <a:pos x="connsiteX3" y="connsiteY3"/>
                </a:cxn>
              </a:cxnLst>
              <a:rect l="l" t="t" r="r" b="b"/>
              <a:pathLst>
                <a:path w="697331" h="2981623">
                  <a:moveTo>
                    <a:pt x="70" y="18"/>
                  </a:moveTo>
                  <a:lnTo>
                    <a:pt x="697402" y="18"/>
                  </a:lnTo>
                  <a:lnTo>
                    <a:pt x="697402" y="2981641"/>
                  </a:lnTo>
                  <a:lnTo>
                    <a:pt x="70" y="2981641"/>
                  </a:lnTo>
                  <a:close/>
                </a:path>
              </a:pathLst>
            </a:custGeom>
            <a:noFill/>
            <a:ln w="17301" cap="flat">
              <a:solidFill>
                <a:srgbClr val="0070C0"/>
              </a:solidFill>
              <a:prstDash val="solid"/>
              <a:miter/>
            </a:ln>
          </p:spPr>
          <p:txBody>
            <a:bodyPr rtlCol="0" anchor="ctr"/>
            <a:lstStyle/>
            <a:p>
              <a:endParaRPr lang="en-US"/>
            </a:p>
          </p:txBody>
        </p:sp>
        <p:sp>
          <p:nvSpPr>
            <p:cNvPr id="177" name="任意多边形: 形状 176">
              <a:extLst>
                <a:ext uri="{FF2B5EF4-FFF2-40B4-BE49-F238E27FC236}">
                  <a16:creationId xmlns:a16="http://schemas.microsoft.com/office/drawing/2014/main" id="{19217802-A483-4EC6-A444-1D8CFA4E50F2}"/>
                </a:ext>
              </a:extLst>
            </p:cNvPr>
            <p:cNvSpPr/>
            <p:nvPr/>
          </p:nvSpPr>
          <p:spPr>
            <a:xfrm>
              <a:off x="10266343" y="2036791"/>
              <a:ext cx="699096" cy="1765"/>
            </a:xfrm>
            <a:custGeom>
              <a:avLst/>
              <a:gdLst>
                <a:gd name="connsiteX0" fmla="*/ 70 w 699096"/>
                <a:gd name="connsiteY0" fmla="*/ 3 h 1765"/>
                <a:gd name="connsiteX1" fmla="*/ 699166 w 699096"/>
                <a:gd name="connsiteY1" fmla="*/ 3 h 1765"/>
                <a:gd name="connsiteX2" fmla="*/ 699166 w 699096"/>
                <a:gd name="connsiteY2" fmla="*/ 1768 h 1765"/>
                <a:gd name="connsiteX3" fmla="*/ 70 w 699096"/>
                <a:gd name="connsiteY3" fmla="*/ 1768 h 1765"/>
              </a:gdLst>
              <a:ahLst/>
              <a:cxnLst>
                <a:cxn ang="0">
                  <a:pos x="connsiteX0" y="connsiteY0"/>
                </a:cxn>
                <a:cxn ang="0">
                  <a:pos x="connsiteX1" y="connsiteY1"/>
                </a:cxn>
                <a:cxn ang="0">
                  <a:pos x="connsiteX2" y="connsiteY2"/>
                </a:cxn>
                <a:cxn ang="0">
                  <a:pos x="connsiteX3" y="connsiteY3"/>
                </a:cxn>
              </a:cxnLst>
              <a:rect l="l" t="t" r="r" b="b"/>
              <a:pathLst>
                <a:path w="699096" h="1765">
                  <a:moveTo>
                    <a:pt x="70" y="3"/>
                  </a:moveTo>
                  <a:lnTo>
                    <a:pt x="699166" y="3"/>
                  </a:lnTo>
                  <a:lnTo>
                    <a:pt x="699166" y="1768"/>
                  </a:lnTo>
                  <a:lnTo>
                    <a:pt x="70" y="1768"/>
                  </a:lnTo>
                  <a:close/>
                </a:path>
              </a:pathLst>
            </a:custGeom>
            <a:ln w="34604" cap="flat">
              <a:noFill/>
              <a:prstDash val="solid"/>
              <a:miter/>
            </a:ln>
          </p:spPr>
          <p:txBody>
            <a:bodyPr rtlCol="0" anchor="ctr"/>
            <a:lstStyle/>
            <a:p>
              <a:endParaRPr lang="en-US"/>
            </a:p>
          </p:txBody>
        </p:sp>
        <p:sp>
          <p:nvSpPr>
            <p:cNvPr id="187" name="任意多边形: 形状 186">
              <a:extLst>
                <a:ext uri="{FF2B5EF4-FFF2-40B4-BE49-F238E27FC236}">
                  <a16:creationId xmlns:a16="http://schemas.microsoft.com/office/drawing/2014/main" id="{8A412041-C643-49DA-B061-A0F9506C19DA}"/>
                </a:ext>
              </a:extLst>
            </p:cNvPr>
            <p:cNvSpPr/>
            <p:nvPr/>
          </p:nvSpPr>
          <p:spPr>
            <a:xfrm>
              <a:off x="10266343" y="2036791"/>
              <a:ext cx="699096" cy="1765"/>
            </a:xfrm>
            <a:custGeom>
              <a:avLst/>
              <a:gdLst>
                <a:gd name="connsiteX0" fmla="*/ 70 w 699096"/>
                <a:gd name="connsiteY0" fmla="*/ 3 h 1765"/>
                <a:gd name="connsiteX1" fmla="*/ 699166 w 699096"/>
                <a:gd name="connsiteY1" fmla="*/ 3 h 1765"/>
                <a:gd name="connsiteX2" fmla="*/ 699166 w 699096"/>
                <a:gd name="connsiteY2" fmla="*/ 1768 h 1765"/>
                <a:gd name="connsiteX3" fmla="*/ 70 w 699096"/>
                <a:gd name="connsiteY3" fmla="*/ 1768 h 1765"/>
              </a:gdLst>
              <a:ahLst/>
              <a:cxnLst>
                <a:cxn ang="0">
                  <a:pos x="connsiteX0" y="connsiteY0"/>
                </a:cxn>
                <a:cxn ang="0">
                  <a:pos x="connsiteX1" y="connsiteY1"/>
                </a:cxn>
                <a:cxn ang="0">
                  <a:pos x="connsiteX2" y="connsiteY2"/>
                </a:cxn>
                <a:cxn ang="0">
                  <a:pos x="connsiteX3" y="connsiteY3"/>
                </a:cxn>
              </a:cxnLst>
              <a:rect l="l" t="t" r="r" b="b"/>
              <a:pathLst>
                <a:path w="699096" h="1765">
                  <a:moveTo>
                    <a:pt x="70" y="3"/>
                  </a:moveTo>
                  <a:lnTo>
                    <a:pt x="699166" y="3"/>
                  </a:lnTo>
                  <a:lnTo>
                    <a:pt x="699166" y="1768"/>
                  </a:lnTo>
                  <a:lnTo>
                    <a:pt x="70" y="1768"/>
                  </a:lnTo>
                  <a:close/>
                </a:path>
              </a:pathLst>
            </a:custGeom>
            <a:solidFill>
              <a:srgbClr val="FFF9E6"/>
            </a:solidFill>
            <a:ln w="34604" cap="flat">
              <a:noFill/>
              <a:prstDash val="solid"/>
              <a:miter/>
            </a:ln>
          </p:spPr>
          <p:txBody>
            <a:bodyPr rtlCol="0" anchor="ctr"/>
            <a:lstStyle/>
            <a:p>
              <a:endParaRPr lang="en-US"/>
            </a:p>
          </p:txBody>
        </p:sp>
        <p:sp>
          <p:nvSpPr>
            <p:cNvPr id="197" name="任意多边形: 形状 196">
              <a:extLst>
                <a:ext uri="{FF2B5EF4-FFF2-40B4-BE49-F238E27FC236}">
                  <a16:creationId xmlns:a16="http://schemas.microsoft.com/office/drawing/2014/main" id="{1DA61792-DACF-43FC-8751-1EADD4151728}"/>
                </a:ext>
              </a:extLst>
            </p:cNvPr>
            <p:cNvSpPr/>
            <p:nvPr/>
          </p:nvSpPr>
          <p:spPr>
            <a:xfrm>
              <a:off x="10266343" y="2036791"/>
              <a:ext cx="699096" cy="1765"/>
            </a:xfrm>
            <a:custGeom>
              <a:avLst/>
              <a:gdLst>
                <a:gd name="connsiteX0" fmla="*/ 70 w 699096"/>
                <a:gd name="connsiteY0" fmla="*/ 3 h 1765"/>
                <a:gd name="connsiteX1" fmla="*/ 699166 w 699096"/>
                <a:gd name="connsiteY1" fmla="*/ 3 h 1765"/>
                <a:gd name="connsiteX2" fmla="*/ 699166 w 699096"/>
                <a:gd name="connsiteY2" fmla="*/ 1768 h 1765"/>
                <a:gd name="connsiteX3" fmla="*/ 70 w 699096"/>
                <a:gd name="connsiteY3" fmla="*/ 1768 h 1765"/>
              </a:gdLst>
              <a:ahLst/>
              <a:cxnLst>
                <a:cxn ang="0">
                  <a:pos x="connsiteX0" y="connsiteY0"/>
                </a:cxn>
                <a:cxn ang="0">
                  <a:pos x="connsiteX1" y="connsiteY1"/>
                </a:cxn>
                <a:cxn ang="0">
                  <a:pos x="connsiteX2" y="connsiteY2"/>
                </a:cxn>
                <a:cxn ang="0">
                  <a:pos x="connsiteX3" y="connsiteY3"/>
                </a:cxn>
              </a:cxnLst>
              <a:rect l="l" t="t" r="r" b="b"/>
              <a:pathLst>
                <a:path w="699096" h="1765">
                  <a:moveTo>
                    <a:pt x="70" y="3"/>
                  </a:moveTo>
                  <a:lnTo>
                    <a:pt x="699166" y="3"/>
                  </a:lnTo>
                  <a:lnTo>
                    <a:pt x="699166" y="1768"/>
                  </a:lnTo>
                  <a:lnTo>
                    <a:pt x="70" y="1768"/>
                  </a:lnTo>
                  <a:close/>
                </a:path>
              </a:pathLst>
            </a:custGeom>
            <a:solidFill>
              <a:srgbClr val="80B8E0"/>
            </a:solidFill>
            <a:ln w="34604" cap="flat">
              <a:noFill/>
              <a:prstDash val="solid"/>
              <a:miter/>
            </a:ln>
          </p:spPr>
          <p:txBody>
            <a:bodyPr rtlCol="0" anchor="ctr"/>
            <a:lstStyle/>
            <a:p>
              <a:endParaRPr lang="en-US"/>
            </a:p>
          </p:txBody>
        </p:sp>
        <p:sp>
          <p:nvSpPr>
            <p:cNvPr id="217" name="文本框 216">
              <a:extLst>
                <a:ext uri="{FF2B5EF4-FFF2-40B4-BE49-F238E27FC236}">
                  <a16:creationId xmlns:a16="http://schemas.microsoft.com/office/drawing/2014/main" id="{9C2C1349-94AE-4867-85B9-02A79207AF2D}"/>
                </a:ext>
              </a:extLst>
            </p:cNvPr>
            <p:cNvSpPr txBox="1"/>
            <p:nvPr/>
          </p:nvSpPr>
          <p:spPr>
            <a:xfrm>
              <a:off x="10310064" y="1653834"/>
              <a:ext cx="641522" cy="427809"/>
            </a:xfrm>
            <a:prstGeom prst="rect">
              <a:avLst/>
            </a:prstGeom>
            <a:noFill/>
          </p:spPr>
          <p:txBody>
            <a:bodyPr wrap="none" rtlCol="0">
              <a:spAutoFit/>
            </a:bodyPr>
            <a:lstStyle/>
            <a:p>
              <a:pPr algn="l"/>
              <a:r>
                <a:rPr lang="en-US" sz="2180" spc="0" baseline="0" dirty="0">
                  <a:solidFill>
                    <a:srgbClr val="000000"/>
                  </a:solidFill>
                  <a:latin typeface="Tahoma"/>
                  <a:ea typeface="Tahoma"/>
                  <a:cs typeface="Tahoma"/>
                  <a:sym typeface="Tahoma"/>
                  <a:rtl val="0"/>
                </a:rPr>
                <a:t>300</a:t>
              </a:r>
            </a:p>
          </p:txBody>
        </p:sp>
      </p:grpSp>
    </p:spTree>
    <p:custDataLst>
      <p:tags r:id="rId1"/>
    </p:custDataLst>
    <p:extLst>
      <p:ext uri="{BB962C8B-B14F-4D97-AF65-F5344CB8AC3E}">
        <p14:creationId xmlns:p14="http://schemas.microsoft.com/office/powerpoint/2010/main" val="3780046865"/>
      </p:ext>
    </p:extLst>
  </p:cSld>
  <p:clrMapOvr>
    <a:masterClrMapping/>
  </p:clrMapOvr>
  <mc:AlternateContent xmlns:mc="http://schemas.openxmlformats.org/markup-compatibility/2006" xmlns:p14="http://schemas.microsoft.com/office/powerpoint/2010/main">
    <mc:Choice Requires="p14">
      <p:transition spd="slow" p14:dur="2000" advTm="56760"/>
    </mc:Choice>
    <mc:Fallback xmlns="">
      <p:transition spd="slow" advTm="567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66667E-6 2.59259E-6 L -1.66667E-6 -0.25 " pathEditMode="relative" rAng="0" ptsTypes="AA">
                                      <p:cBhvr>
                                        <p:cTn id="6" dur="1000" fill="hold"/>
                                        <p:tgtEl>
                                          <p:spTgt spid="10"/>
                                        </p:tgtEl>
                                        <p:attrNameLst>
                                          <p:attrName>ppt_x</p:attrName>
                                          <p:attrName>ppt_y</p:attrName>
                                        </p:attrNameLst>
                                      </p:cBhvr>
                                      <p:rCtr x="0" y="-12500"/>
                                    </p:animMotion>
                                  </p:childTnLst>
                                </p:cTn>
                              </p:par>
                              <p:par>
                                <p:cTn id="7" presetID="64" presetClass="path" presetSubtype="0" accel="50000" decel="50000" autoRev="1" fill="hold" grpId="0" nodeType="withEffect">
                                  <p:stCondLst>
                                    <p:cond delay="0"/>
                                  </p:stCondLst>
                                  <p:childTnLst>
                                    <p:animMotion origin="layout" path="M 8.33333E-7 2.59259E-6 L 8.33333E-7 -0.25 " pathEditMode="relative" rAng="0" ptsTypes="AA">
                                      <p:cBhvr>
                                        <p:cTn id="8" dur="1000" fill="hold"/>
                                        <p:tgtEl>
                                          <p:spTgt spid="11"/>
                                        </p:tgtEl>
                                        <p:attrNameLst>
                                          <p:attrName>ppt_x</p:attrName>
                                          <p:attrName>ppt_y</p:attrName>
                                        </p:attrNameLst>
                                      </p:cBhvr>
                                      <p:rCtr x="0" y="-1250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0"/>
                                        </p:tgtEl>
                                        <p:attrNameLst>
                                          <p:attrName>style.visibility</p:attrName>
                                        </p:attrNameLst>
                                      </p:cBhvr>
                                      <p:to>
                                        <p:strVal val="visible"/>
                                      </p:to>
                                    </p:set>
                                    <p:animEffect transition="in" filter="fade">
                                      <p:cBhvr>
                                        <p:cTn id="13" dur="500"/>
                                        <p:tgtEl>
                                          <p:spTgt spid="2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1"/>
                                        </p:tgtEl>
                                        <p:attrNameLst>
                                          <p:attrName>style.visibility</p:attrName>
                                        </p:attrNameLst>
                                      </p:cBhvr>
                                      <p:to>
                                        <p:strVal val="visible"/>
                                      </p:to>
                                    </p:set>
                                    <p:animEffect transition="in" filter="fade">
                                      <p:cBhvr>
                                        <p:cTn id="18" dur="500"/>
                                        <p:tgtEl>
                                          <p:spTgt spid="20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2"/>
                                        </p:tgtEl>
                                        <p:attrNameLst>
                                          <p:attrName>style.visibility</p:attrName>
                                        </p:attrNameLst>
                                      </p:cBhvr>
                                      <p:to>
                                        <p:strVal val="visible"/>
                                      </p:to>
                                    </p:set>
                                    <p:animEffect transition="in" filter="fade">
                                      <p:cBhvr>
                                        <p:cTn id="23" dur="500"/>
                                        <p:tgtEl>
                                          <p:spTgt spid="20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6"/>
                                        </p:tgtEl>
                                        <p:attrNameLst>
                                          <p:attrName>style.visibility</p:attrName>
                                        </p:attrNameLst>
                                      </p:cBhvr>
                                      <p:to>
                                        <p:strVal val="visible"/>
                                      </p:to>
                                    </p:set>
                                    <p:animEffect transition="in" filter="fade">
                                      <p:cBhvr>
                                        <p:cTn id="34" dur="500"/>
                                        <p:tgtEl>
                                          <p:spTgt spid="206"/>
                                        </p:tgtEl>
                                      </p:cBhvr>
                                    </p:animEffect>
                                  </p:childTnLst>
                                </p:cTn>
                              </p:par>
                              <p:par>
                                <p:cTn id="35" presetID="10" presetClass="exit" presetSubtype="0" fill="hold" grpId="0"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64" presetClass="path" presetSubtype="0" accel="50000" decel="50000" autoRev="1" fill="hold" grpId="1" nodeType="afterEffect">
                                  <p:stCondLst>
                                    <p:cond delay="1000"/>
                                  </p:stCondLst>
                                  <p:childTnLst>
                                    <p:animMotion origin="layout" path="M -1.66667E-6 2.59259E-6 L -1.66667E-6 -0.25 " pathEditMode="relative" rAng="0" ptsTypes="AA">
                                      <p:cBhvr>
                                        <p:cTn id="40" dur="1000" fill="hold"/>
                                        <p:tgtEl>
                                          <p:spTgt spid="10"/>
                                        </p:tgtEl>
                                        <p:attrNameLst>
                                          <p:attrName>ppt_x</p:attrName>
                                          <p:attrName>ppt_y</p:attrName>
                                        </p:attrNameLst>
                                      </p:cBhvr>
                                      <p:rCtr x="0" y="-12500"/>
                                    </p:animMotion>
                                  </p:childTnLst>
                                </p:cTn>
                              </p:par>
                              <p:par>
                                <p:cTn id="41" presetID="64" presetClass="path" presetSubtype="0" accel="50000" decel="50000" autoRev="1" fill="hold" grpId="1" nodeType="withEffect">
                                  <p:stCondLst>
                                    <p:cond delay="1000"/>
                                  </p:stCondLst>
                                  <p:childTnLst>
                                    <p:animMotion origin="layout" path="M 8.33333E-7 2.59259E-6 L 8.33333E-7 -0.25 " pathEditMode="relative" rAng="0" ptsTypes="AA">
                                      <p:cBhvr>
                                        <p:cTn id="42" dur="1000" fill="hold"/>
                                        <p:tgtEl>
                                          <p:spTgt spid="11"/>
                                        </p:tgtEl>
                                        <p:attrNameLst>
                                          <p:attrName>ppt_x</p:attrName>
                                          <p:attrName>ppt_y</p:attrName>
                                        </p:attrNameLst>
                                      </p:cBhvr>
                                      <p:rCtr x="0" y="-1250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p:bldP spid="11" grpId="1"/>
      <p:bldP spid="12" grpId="0"/>
      <p:bldP spid="13" grpId="0"/>
      <p:bldP spid="206" grpId="0"/>
    </p:bldLst>
  </p:timing>
  <p:extLst>
    <p:ext uri="{E180D4A7-C9FB-4DFB-919C-405C955672EB}">
      <p14:showEvtLst xmlns:p14="http://schemas.microsoft.com/office/powerpoint/2010/main">
        <p14:playEvt time="56" objId="3"/>
        <p14:stopEvt time="56760"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F0B50-C780-469C-966B-DC814C82795A}"/>
              </a:ext>
            </a:extLst>
          </p:cNvPr>
          <p:cNvSpPr>
            <a:spLocks noGrp="1"/>
          </p:cNvSpPr>
          <p:nvPr>
            <p:ph type="title"/>
          </p:nvPr>
        </p:nvSpPr>
        <p:spPr/>
        <p:txBody>
          <a:bodyPr/>
          <a:lstStyle/>
          <a:p>
            <a:r>
              <a:rPr lang="en-US" dirty="0"/>
              <a:t>Orientation eval</a:t>
            </a:r>
            <a:r>
              <a:rPr lang="en-US" altLang="zh-CN" dirty="0"/>
              <a:t>uation</a:t>
            </a:r>
            <a:endParaRPr lang="en-US" dirty="0"/>
          </a:p>
        </p:txBody>
      </p:sp>
      <p:sp>
        <p:nvSpPr>
          <p:cNvPr id="4" name="灯片编号占位符 3">
            <a:extLst>
              <a:ext uri="{FF2B5EF4-FFF2-40B4-BE49-F238E27FC236}">
                <a16:creationId xmlns:a16="http://schemas.microsoft.com/office/drawing/2014/main" id="{972ADBA3-4C0B-4B5A-9CF8-C036F8755A01}"/>
              </a:ext>
            </a:extLst>
          </p:cNvPr>
          <p:cNvSpPr>
            <a:spLocks noGrp="1"/>
          </p:cNvSpPr>
          <p:nvPr>
            <p:ph type="sldNum" sz="quarter" idx="12"/>
          </p:nvPr>
        </p:nvSpPr>
        <p:spPr/>
        <p:txBody>
          <a:bodyPr/>
          <a:lstStyle/>
          <a:p>
            <a:fld id="{BB86FE79-B0DA-433D-A67F-F5D6BFD13937}" type="slidenum">
              <a:rPr lang="en-US" smtClean="0"/>
              <a:pPr/>
              <a:t>29</a:t>
            </a:fld>
            <a:endParaRPr lang="en-US" dirty="0"/>
          </a:p>
        </p:txBody>
      </p:sp>
      <p:sp>
        <p:nvSpPr>
          <p:cNvPr id="27" name="矩形: 圆角 26">
            <a:extLst>
              <a:ext uri="{FF2B5EF4-FFF2-40B4-BE49-F238E27FC236}">
                <a16:creationId xmlns:a16="http://schemas.microsoft.com/office/drawing/2014/main" id="{7009215F-ADA0-48B1-A7DC-27ABEAF4EF31}"/>
              </a:ext>
            </a:extLst>
          </p:cNvPr>
          <p:cNvSpPr/>
          <p:nvPr/>
        </p:nvSpPr>
        <p:spPr>
          <a:xfrm rot="5400000">
            <a:off x="2002026" y="4550766"/>
            <a:ext cx="695175" cy="1881739"/>
          </a:xfrm>
          <a:prstGeom prst="roundRect">
            <a:avLst>
              <a:gd name="adj" fmla="val 27390"/>
            </a:avLst>
          </a:prstGeom>
          <a:noFill/>
          <a:ln w="76200">
            <a:solidFill>
              <a:schemeClr val="accent1">
                <a:lumMod val="75000"/>
              </a:schemeClr>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8" name="矩形: 圆角 27">
            <a:extLst>
              <a:ext uri="{FF2B5EF4-FFF2-40B4-BE49-F238E27FC236}">
                <a16:creationId xmlns:a16="http://schemas.microsoft.com/office/drawing/2014/main" id="{552A4DDC-F4EC-436E-88BE-1498DE5D29A2}"/>
              </a:ext>
            </a:extLst>
          </p:cNvPr>
          <p:cNvSpPr/>
          <p:nvPr/>
        </p:nvSpPr>
        <p:spPr>
          <a:xfrm>
            <a:off x="497361" y="2830748"/>
            <a:ext cx="572904" cy="2193517"/>
          </a:xfrm>
          <a:prstGeom prst="roundRect">
            <a:avLst>
              <a:gd name="adj" fmla="val 27390"/>
            </a:avLst>
          </a:prstGeom>
          <a:noFill/>
          <a:ln w="76200">
            <a:solidFill>
              <a:srgbClr val="0070C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27F5A7D2-EE6E-4EF1-B75A-4C6E98E3E43B}"/>
              </a:ext>
            </a:extLst>
          </p:cNvPr>
          <p:cNvSpPr/>
          <p:nvPr/>
        </p:nvSpPr>
        <p:spPr>
          <a:xfrm>
            <a:off x="874770" y="4257199"/>
            <a:ext cx="876097" cy="508350"/>
          </a:xfrm>
          <a:prstGeom prst="rect">
            <a:avLst/>
          </a:prstGeom>
        </p:spPr>
        <p:txBody>
          <a:bodyPr wrap="square">
            <a:spAutoFit/>
          </a:bodyPr>
          <a:lstStyle/>
          <a:p>
            <a:pPr algn="ctr"/>
            <a:r>
              <a:rPr lang="en-US" sz="2400" dirty="0"/>
              <a:t>TX1</a:t>
            </a:r>
          </a:p>
        </p:txBody>
      </p:sp>
      <p:sp>
        <p:nvSpPr>
          <p:cNvPr id="30" name="矩形 29">
            <a:extLst>
              <a:ext uri="{FF2B5EF4-FFF2-40B4-BE49-F238E27FC236}">
                <a16:creationId xmlns:a16="http://schemas.microsoft.com/office/drawing/2014/main" id="{EFFE13EF-844D-4F81-A3C0-A669360F0D28}"/>
              </a:ext>
            </a:extLst>
          </p:cNvPr>
          <p:cNvSpPr/>
          <p:nvPr/>
        </p:nvSpPr>
        <p:spPr>
          <a:xfrm>
            <a:off x="505839" y="5353189"/>
            <a:ext cx="876097" cy="508350"/>
          </a:xfrm>
          <a:prstGeom prst="rect">
            <a:avLst/>
          </a:prstGeom>
        </p:spPr>
        <p:txBody>
          <a:bodyPr wrap="square">
            <a:spAutoFit/>
          </a:bodyPr>
          <a:lstStyle/>
          <a:p>
            <a:pPr algn="ctr"/>
            <a:r>
              <a:rPr lang="en-US" sz="2400" dirty="0"/>
              <a:t>TX2</a:t>
            </a:r>
          </a:p>
        </p:txBody>
      </p:sp>
      <p:sp>
        <p:nvSpPr>
          <p:cNvPr id="31" name="矩形: 圆角 30">
            <a:extLst>
              <a:ext uri="{FF2B5EF4-FFF2-40B4-BE49-F238E27FC236}">
                <a16:creationId xmlns:a16="http://schemas.microsoft.com/office/drawing/2014/main" id="{E1D5143B-447C-4128-B93E-7EE268E0861E}"/>
              </a:ext>
            </a:extLst>
          </p:cNvPr>
          <p:cNvSpPr/>
          <p:nvPr/>
        </p:nvSpPr>
        <p:spPr>
          <a:xfrm rot="5400000">
            <a:off x="2084758" y="3589545"/>
            <a:ext cx="529711" cy="675923"/>
          </a:xfrm>
          <a:prstGeom prst="roundRect">
            <a:avLst>
              <a:gd name="adj" fmla="val 27390"/>
            </a:avLst>
          </a:prstGeom>
          <a:noFill/>
          <a:ln w="5715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21CF0BEB-9C63-454B-B453-C562DCDF4FD3}"/>
              </a:ext>
            </a:extLst>
          </p:cNvPr>
          <p:cNvSpPr/>
          <p:nvPr/>
        </p:nvSpPr>
        <p:spPr>
          <a:xfrm>
            <a:off x="2124962" y="4183313"/>
            <a:ext cx="612668" cy="461665"/>
          </a:xfrm>
          <a:prstGeom prst="rect">
            <a:avLst/>
          </a:prstGeom>
        </p:spPr>
        <p:txBody>
          <a:bodyPr wrap="none">
            <a:spAutoFit/>
          </a:bodyPr>
          <a:lstStyle/>
          <a:p>
            <a:pPr algn="ctr"/>
            <a:r>
              <a:rPr lang="en-US" altLang="zh-CN" sz="2400" dirty="0"/>
              <a:t>tag</a:t>
            </a:r>
            <a:endParaRPr lang="en-US" sz="2400" dirty="0"/>
          </a:p>
        </p:txBody>
      </p:sp>
      <p:sp>
        <p:nvSpPr>
          <p:cNvPr id="205" name="任意多边形: 形状 204">
            <a:extLst>
              <a:ext uri="{FF2B5EF4-FFF2-40B4-BE49-F238E27FC236}">
                <a16:creationId xmlns:a16="http://schemas.microsoft.com/office/drawing/2014/main" id="{79C7BF19-57CC-4A5F-A0B9-8F769814BAB8}"/>
              </a:ext>
            </a:extLst>
          </p:cNvPr>
          <p:cNvSpPr/>
          <p:nvPr/>
        </p:nvSpPr>
        <p:spPr>
          <a:xfrm>
            <a:off x="5200627" y="5027496"/>
            <a:ext cx="6299183" cy="27311"/>
          </a:xfrm>
          <a:custGeom>
            <a:avLst/>
            <a:gdLst>
              <a:gd name="connsiteX0" fmla="*/ 44 w 6060971"/>
              <a:gd name="connsiteY0" fmla="*/ 31 h 23559"/>
              <a:gd name="connsiteX1" fmla="*/ 6061015 w 6060971"/>
              <a:gd name="connsiteY1" fmla="*/ 31 h 23559"/>
            </a:gdLst>
            <a:ahLst/>
            <a:cxnLst>
              <a:cxn ang="0">
                <a:pos x="connsiteX0" y="connsiteY0"/>
              </a:cxn>
              <a:cxn ang="0">
                <a:pos x="connsiteX1" y="connsiteY1"/>
              </a:cxn>
            </a:cxnLst>
            <a:rect l="l" t="t" r="r" b="b"/>
            <a:pathLst>
              <a:path w="6060971" h="23559">
                <a:moveTo>
                  <a:pt x="44" y="31"/>
                </a:moveTo>
                <a:lnTo>
                  <a:pt x="6061015" y="31"/>
                </a:lnTo>
              </a:path>
            </a:pathLst>
          </a:custGeom>
          <a:noFill/>
          <a:ln w="6277" cap="flat">
            <a:solidFill>
              <a:srgbClr val="DDDDDD"/>
            </a:solidFill>
            <a:prstDash val="solid"/>
            <a:miter/>
          </a:ln>
        </p:spPr>
        <p:txBody>
          <a:bodyPr rtlCol="0" anchor="ctr"/>
          <a:lstStyle/>
          <a:p>
            <a:endParaRPr lang="en-US"/>
          </a:p>
        </p:txBody>
      </p:sp>
      <p:sp>
        <p:nvSpPr>
          <p:cNvPr id="206" name="任意多边形: 形状 205">
            <a:extLst>
              <a:ext uri="{FF2B5EF4-FFF2-40B4-BE49-F238E27FC236}">
                <a16:creationId xmlns:a16="http://schemas.microsoft.com/office/drawing/2014/main" id="{54CE60F4-E2B6-4BEE-AC69-8C8681B06558}"/>
              </a:ext>
            </a:extLst>
          </p:cNvPr>
          <p:cNvSpPr/>
          <p:nvPr/>
        </p:nvSpPr>
        <p:spPr>
          <a:xfrm>
            <a:off x="5200627" y="5027496"/>
            <a:ext cx="37478" cy="27311"/>
          </a:xfrm>
          <a:custGeom>
            <a:avLst/>
            <a:gdLst>
              <a:gd name="connsiteX0" fmla="*/ 12 w 36061"/>
              <a:gd name="connsiteY0" fmla="*/ 31 h 23559"/>
              <a:gd name="connsiteX1" fmla="*/ 36073 w 36061"/>
              <a:gd name="connsiteY1" fmla="*/ 31 h 23559"/>
            </a:gdLst>
            <a:ahLst/>
            <a:cxnLst>
              <a:cxn ang="0">
                <a:pos x="connsiteX0" y="connsiteY0"/>
              </a:cxn>
              <a:cxn ang="0">
                <a:pos x="connsiteX1" y="connsiteY1"/>
              </a:cxn>
            </a:cxnLst>
            <a:rect l="l" t="t" r="r" b="b"/>
            <a:pathLst>
              <a:path w="36061" h="23559">
                <a:moveTo>
                  <a:pt x="12" y="31"/>
                </a:moveTo>
                <a:lnTo>
                  <a:pt x="36073" y="31"/>
                </a:lnTo>
              </a:path>
            </a:pathLst>
          </a:custGeom>
          <a:noFill/>
          <a:ln w="7847" cap="flat">
            <a:solidFill>
              <a:srgbClr val="000000"/>
            </a:solidFill>
            <a:prstDash val="solid"/>
            <a:miter/>
          </a:ln>
        </p:spPr>
        <p:txBody>
          <a:bodyPr rtlCol="0" anchor="ctr"/>
          <a:lstStyle/>
          <a:p>
            <a:endParaRPr lang="en-US"/>
          </a:p>
        </p:txBody>
      </p:sp>
      <p:sp>
        <p:nvSpPr>
          <p:cNvPr id="207" name="任意多边形: 形状 206">
            <a:extLst>
              <a:ext uri="{FF2B5EF4-FFF2-40B4-BE49-F238E27FC236}">
                <a16:creationId xmlns:a16="http://schemas.microsoft.com/office/drawing/2014/main" id="{E1379809-3649-442F-AB26-414F7F0E0581}"/>
              </a:ext>
            </a:extLst>
          </p:cNvPr>
          <p:cNvSpPr/>
          <p:nvPr/>
        </p:nvSpPr>
        <p:spPr>
          <a:xfrm>
            <a:off x="11462168" y="5027496"/>
            <a:ext cx="37641" cy="27311"/>
          </a:xfrm>
          <a:custGeom>
            <a:avLst/>
            <a:gdLst>
              <a:gd name="connsiteX0" fmla="*/ 36294 w 36218"/>
              <a:gd name="connsiteY0" fmla="*/ 31 h 23559"/>
              <a:gd name="connsiteX1" fmla="*/ 76 w 36218"/>
              <a:gd name="connsiteY1" fmla="*/ 31 h 23559"/>
            </a:gdLst>
            <a:ahLst/>
            <a:cxnLst>
              <a:cxn ang="0">
                <a:pos x="connsiteX0" y="connsiteY0"/>
              </a:cxn>
              <a:cxn ang="0">
                <a:pos x="connsiteX1" y="connsiteY1"/>
              </a:cxn>
            </a:cxnLst>
            <a:rect l="l" t="t" r="r" b="b"/>
            <a:pathLst>
              <a:path w="36218" h="23559">
                <a:moveTo>
                  <a:pt x="36294" y="31"/>
                </a:moveTo>
                <a:lnTo>
                  <a:pt x="76" y="31"/>
                </a:lnTo>
              </a:path>
            </a:pathLst>
          </a:custGeom>
          <a:noFill/>
          <a:ln w="7847" cap="flat">
            <a:solidFill>
              <a:srgbClr val="000000"/>
            </a:solidFill>
            <a:prstDash val="solid"/>
            <a:miter/>
          </a:ln>
        </p:spPr>
        <p:txBody>
          <a:bodyPr rtlCol="0" anchor="ctr"/>
          <a:lstStyle/>
          <a:p>
            <a:endParaRPr lang="en-US"/>
          </a:p>
        </p:txBody>
      </p:sp>
      <p:sp>
        <p:nvSpPr>
          <p:cNvPr id="208" name="文本框 207">
            <a:extLst>
              <a:ext uri="{FF2B5EF4-FFF2-40B4-BE49-F238E27FC236}">
                <a16:creationId xmlns:a16="http://schemas.microsoft.com/office/drawing/2014/main" id="{BEA06678-E905-4064-97A8-AE35A082E2F9}"/>
              </a:ext>
            </a:extLst>
          </p:cNvPr>
          <p:cNvSpPr txBox="1"/>
          <p:nvPr/>
        </p:nvSpPr>
        <p:spPr>
          <a:xfrm>
            <a:off x="4540711" y="4746824"/>
            <a:ext cx="320655"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a:t>
            </a:r>
          </a:p>
        </p:txBody>
      </p:sp>
      <p:sp>
        <p:nvSpPr>
          <p:cNvPr id="209" name="文本框 208">
            <a:extLst>
              <a:ext uri="{FF2B5EF4-FFF2-40B4-BE49-F238E27FC236}">
                <a16:creationId xmlns:a16="http://schemas.microsoft.com/office/drawing/2014/main" id="{986E3CF0-9C18-4CDF-AC32-AE8D7E2A969B}"/>
              </a:ext>
            </a:extLst>
          </p:cNvPr>
          <p:cNvSpPr txBox="1"/>
          <p:nvPr/>
        </p:nvSpPr>
        <p:spPr>
          <a:xfrm>
            <a:off x="4659219" y="4746824"/>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5</a:t>
            </a:r>
          </a:p>
        </p:txBody>
      </p:sp>
      <p:sp>
        <p:nvSpPr>
          <p:cNvPr id="210" name="文本框 209">
            <a:extLst>
              <a:ext uri="{FF2B5EF4-FFF2-40B4-BE49-F238E27FC236}">
                <a16:creationId xmlns:a16="http://schemas.microsoft.com/office/drawing/2014/main" id="{E226D2E0-A41B-4CC2-AEA6-BC7962EFCC25}"/>
              </a:ext>
            </a:extLst>
          </p:cNvPr>
          <p:cNvSpPr txBox="1"/>
          <p:nvPr/>
        </p:nvSpPr>
        <p:spPr>
          <a:xfrm>
            <a:off x="4837145" y="4746824"/>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11" name="任意多边形: 形状 210">
            <a:extLst>
              <a:ext uri="{FF2B5EF4-FFF2-40B4-BE49-F238E27FC236}">
                <a16:creationId xmlns:a16="http://schemas.microsoft.com/office/drawing/2014/main" id="{778302A8-E3EA-4838-A212-42A4A6ADAC93}"/>
              </a:ext>
            </a:extLst>
          </p:cNvPr>
          <p:cNvSpPr/>
          <p:nvPr/>
        </p:nvSpPr>
        <p:spPr>
          <a:xfrm>
            <a:off x="5200627" y="4435745"/>
            <a:ext cx="4958996" cy="27311"/>
          </a:xfrm>
          <a:custGeom>
            <a:avLst/>
            <a:gdLst>
              <a:gd name="connsiteX0" fmla="*/ 37 w 4771465"/>
              <a:gd name="connsiteY0" fmla="*/ 26 h 23559"/>
              <a:gd name="connsiteX1" fmla="*/ 4771502 w 4771465"/>
              <a:gd name="connsiteY1" fmla="*/ 26 h 23559"/>
            </a:gdLst>
            <a:ahLst/>
            <a:cxnLst>
              <a:cxn ang="0">
                <a:pos x="connsiteX0" y="connsiteY0"/>
              </a:cxn>
              <a:cxn ang="0">
                <a:pos x="connsiteX1" y="connsiteY1"/>
              </a:cxn>
            </a:cxnLst>
            <a:rect l="l" t="t" r="r" b="b"/>
            <a:pathLst>
              <a:path w="4771465" h="23559">
                <a:moveTo>
                  <a:pt x="37" y="26"/>
                </a:moveTo>
                <a:lnTo>
                  <a:pt x="4771502" y="26"/>
                </a:lnTo>
              </a:path>
            </a:pathLst>
          </a:custGeom>
          <a:noFill/>
          <a:ln w="6277" cap="flat">
            <a:solidFill>
              <a:srgbClr val="DDDDDD"/>
            </a:solidFill>
            <a:prstDash val="solid"/>
            <a:miter/>
          </a:ln>
        </p:spPr>
        <p:txBody>
          <a:bodyPr rtlCol="0" anchor="ctr"/>
          <a:lstStyle/>
          <a:p>
            <a:endParaRPr lang="en-US"/>
          </a:p>
        </p:txBody>
      </p:sp>
      <p:sp>
        <p:nvSpPr>
          <p:cNvPr id="212" name="任意多边形: 形状 211">
            <a:extLst>
              <a:ext uri="{FF2B5EF4-FFF2-40B4-BE49-F238E27FC236}">
                <a16:creationId xmlns:a16="http://schemas.microsoft.com/office/drawing/2014/main" id="{EA586A18-B5DB-4E4D-97B4-4DAABB23E5C0}"/>
              </a:ext>
            </a:extLst>
          </p:cNvPr>
          <p:cNvSpPr/>
          <p:nvPr/>
        </p:nvSpPr>
        <p:spPr>
          <a:xfrm>
            <a:off x="11320252" y="4435745"/>
            <a:ext cx="179557" cy="27311"/>
          </a:xfrm>
          <a:custGeom>
            <a:avLst/>
            <a:gdLst>
              <a:gd name="connsiteX0" fmla="*/ 75 w 172767"/>
              <a:gd name="connsiteY0" fmla="*/ 26 h 23559"/>
              <a:gd name="connsiteX1" fmla="*/ 172843 w 172767"/>
              <a:gd name="connsiteY1" fmla="*/ 26 h 23559"/>
            </a:gdLst>
            <a:ahLst/>
            <a:cxnLst>
              <a:cxn ang="0">
                <a:pos x="connsiteX0" y="connsiteY0"/>
              </a:cxn>
              <a:cxn ang="0">
                <a:pos x="connsiteX1" y="connsiteY1"/>
              </a:cxn>
            </a:cxnLst>
            <a:rect l="l" t="t" r="r" b="b"/>
            <a:pathLst>
              <a:path w="172767" h="23559">
                <a:moveTo>
                  <a:pt x="75" y="26"/>
                </a:moveTo>
                <a:lnTo>
                  <a:pt x="172843" y="26"/>
                </a:lnTo>
              </a:path>
            </a:pathLst>
          </a:custGeom>
          <a:noFill/>
          <a:ln w="6277" cap="flat">
            <a:solidFill>
              <a:srgbClr val="DDDDDD"/>
            </a:solidFill>
            <a:prstDash val="solid"/>
            <a:miter/>
          </a:ln>
        </p:spPr>
        <p:txBody>
          <a:bodyPr rtlCol="0" anchor="ctr"/>
          <a:lstStyle/>
          <a:p>
            <a:endParaRPr lang="en-US"/>
          </a:p>
        </p:txBody>
      </p:sp>
      <p:sp>
        <p:nvSpPr>
          <p:cNvPr id="213" name="任意多边形: 形状 212">
            <a:extLst>
              <a:ext uri="{FF2B5EF4-FFF2-40B4-BE49-F238E27FC236}">
                <a16:creationId xmlns:a16="http://schemas.microsoft.com/office/drawing/2014/main" id="{4F220095-B89B-456B-98B9-B84F82C7BD36}"/>
              </a:ext>
            </a:extLst>
          </p:cNvPr>
          <p:cNvSpPr/>
          <p:nvPr/>
        </p:nvSpPr>
        <p:spPr>
          <a:xfrm>
            <a:off x="5200627" y="4435745"/>
            <a:ext cx="37478" cy="27311"/>
          </a:xfrm>
          <a:custGeom>
            <a:avLst/>
            <a:gdLst>
              <a:gd name="connsiteX0" fmla="*/ 12 w 36061"/>
              <a:gd name="connsiteY0" fmla="*/ 26 h 23559"/>
              <a:gd name="connsiteX1" fmla="*/ 36073 w 36061"/>
              <a:gd name="connsiteY1" fmla="*/ 26 h 23559"/>
            </a:gdLst>
            <a:ahLst/>
            <a:cxnLst>
              <a:cxn ang="0">
                <a:pos x="connsiteX0" y="connsiteY0"/>
              </a:cxn>
              <a:cxn ang="0">
                <a:pos x="connsiteX1" y="connsiteY1"/>
              </a:cxn>
            </a:cxnLst>
            <a:rect l="l" t="t" r="r" b="b"/>
            <a:pathLst>
              <a:path w="36061" h="23559">
                <a:moveTo>
                  <a:pt x="12" y="26"/>
                </a:moveTo>
                <a:lnTo>
                  <a:pt x="36073" y="26"/>
                </a:lnTo>
              </a:path>
            </a:pathLst>
          </a:custGeom>
          <a:noFill/>
          <a:ln w="7847" cap="flat">
            <a:solidFill>
              <a:srgbClr val="000000"/>
            </a:solidFill>
            <a:prstDash val="solid"/>
            <a:miter/>
          </a:ln>
        </p:spPr>
        <p:txBody>
          <a:bodyPr rtlCol="0" anchor="ctr"/>
          <a:lstStyle/>
          <a:p>
            <a:endParaRPr lang="en-US"/>
          </a:p>
        </p:txBody>
      </p:sp>
      <p:sp>
        <p:nvSpPr>
          <p:cNvPr id="214" name="任意多边形: 形状 213">
            <a:extLst>
              <a:ext uri="{FF2B5EF4-FFF2-40B4-BE49-F238E27FC236}">
                <a16:creationId xmlns:a16="http://schemas.microsoft.com/office/drawing/2014/main" id="{276D5D91-6855-4FAA-A7EE-AB2F0FD10E82}"/>
              </a:ext>
            </a:extLst>
          </p:cNvPr>
          <p:cNvSpPr/>
          <p:nvPr/>
        </p:nvSpPr>
        <p:spPr>
          <a:xfrm>
            <a:off x="11462168" y="4435745"/>
            <a:ext cx="37641" cy="27311"/>
          </a:xfrm>
          <a:custGeom>
            <a:avLst/>
            <a:gdLst>
              <a:gd name="connsiteX0" fmla="*/ 36294 w 36218"/>
              <a:gd name="connsiteY0" fmla="*/ 26 h 23559"/>
              <a:gd name="connsiteX1" fmla="*/ 76 w 36218"/>
              <a:gd name="connsiteY1" fmla="*/ 26 h 23559"/>
            </a:gdLst>
            <a:ahLst/>
            <a:cxnLst>
              <a:cxn ang="0">
                <a:pos x="connsiteX0" y="connsiteY0"/>
              </a:cxn>
              <a:cxn ang="0">
                <a:pos x="connsiteX1" y="connsiteY1"/>
              </a:cxn>
            </a:cxnLst>
            <a:rect l="l" t="t" r="r" b="b"/>
            <a:pathLst>
              <a:path w="36218" h="23559">
                <a:moveTo>
                  <a:pt x="36294" y="26"/>
                </a:moveTo>
                <a:lnTo>
                  <a:pt x="76" y="26"/>
                </a:lnTo>
              </a:path>
            </a:pathLst>
          </a:custGeom>
          <a:noFill/>
          <a:ln w="7847" cap="flat">
            <a:solidFill>
              <a:srgbClr val="000000"/>
            </a:solidFill>
            <a:prstDash val="solid"/>
            <a:miter/>
          </a:ln>
        </p:spPr>
        <p:txBody>
          <a:bodyPr rtlCol="0" anchor="ctr"/>
          <a:lstStyle/>
          <a:p>
            <a:endParaRPr lang="en-US"/>
          </a:p>
        </p:txBody>
      </p:sp>
      <p:sp>
        <p:nvSpPr>
          <p:cNvPr id="215" name="文本框 214">
            <a:extLst>
              <a:ext uri="{FF2B5EF4-FFF2-40B4-BE49-F238E27FC236}">
                <a16:creationId xmlns:a16="http://schemas.microsoft.com/office/drawing/2014/main" id="{47283261-7CEF-4A9A-B6D3-59BDB869D087}"/>
              </a:ext>
            </a:extLst>
          </p:cNvPr>
          <p:cNvSpPr txBox="1"/>
          <p:nvPr/>
        </p:nvSpPr>
        <p:spPr>
          <a:xfrm>
            <a:off x="4540711" y="4155073"/>
            <a:ext cx="320655"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a:t>
            </a:r>
          </a:p>
        </p:txBody>
      </p:sp>
      <p:sp>
        <p:nvSpPr>
          <p:cNvPr id="216" name="文本框 215">
            <a:extLst>
              <a:ext uri="{FF2B5EF4-FFF2-40B4-BE49-F238E27FC236}">
                <a16:creationId xmlns:a16="http://schemas.microsoft.com/office/drawing/2014/main" id="{FA8AAB88-9BF9-4BF5-B9DE-E8E9AC6F319F}"/>
              </a:ext>
            </a:extLst>
          </p:cNvPr>
          <p:cNvSpPr txBox="1"/>
          <p:nvPr/>
        </p:nvSpPr>
        <p:spPr>
          <a:xfrm>
            <a:off x="4659219" y="415507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4</a:t>
            </a:r>
          </a:p>
        </p:txBody>
      </p:sp>
      <p:sp>
        <p:nvSpPr>
          <p:cNvPr id="217" name="文本框 216">
            <a:extLst>
              <a:ext uri="{FF2B5EF4-FFF2-40B4-BE49-F238E27FC236}">
                <a16:creationId xmlns:a16="http://schemas.microsoft.com/office/drawing/2014/main" id="{764F9074-FEB4-4316-9545-957F45C728BC}"/>
              </a:ext>
            </a:extLst>
          </p:cNvPr>
          <p:cNvSpPr txBox="1"/>
          <p:nvPr/>
        </p:nvSpPr>
        <p:spPr>
          <a:xfrm>
            <a:off x="4837145" y="415507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18" name="任意多边形: 形状 217">
            <a:extLst>
              <a:ext uri="{FF2B5EF4-FFF2-40B4-BE49-F238E27FC236}">
                <a16:creationId xmlns:a16="http://schemas.microsoft.com/office/drawing/2014/main" id="{E5DCE4A7-BC0D-47E3-A405-07D6758FE273}"/>
              </a:ext>
            </a:extLst>
          </p:cNvPr>
          <p:cNvSpPr/>
          <p:nvPr/>
        </p:nvSpPr>
        <p:spPr>
          <a:xfrm>
            <a:off x="5200627" y="3842136"/>
            <a:ext cx="4958996" cy="27311"/>
          </a:xfrm>
          <a:custGeom>
            <a:avLst/>
            <a:gdLst>
              <a:gd name="connsiteX0" fmla="*/ 37 w 4771465"/>
              <a:gd name="connsiteY0" fmla="*/ 20 h 23559"/>
              <a:gd name="connsiteX1" fmla="*/ 4771502 w 4771465"/>
              <a:gd name="connsiteY1" fmla="*/ 20 h 23559"/>
            </a:gdLst>
            <a:ahLst/>
            <a:cxnLst>
              <a:cxn ang="0">
                <a:pos x="connsiteX0" y="connsiteY0"/>
              </a:cxn>
              <a:cxn ang="0">
                <a:pos x="connsiteX1" y="connsiteY1"/>
              </a:cxn>
            </a:cxnLst>
            <a:rect l="l" t="t" r="r" b="b"/>
            <a:pathLst>
              <a:path w="4771465" h="23559">
                <a:moveTo>
                  <a:pt x="37" y="20"/>
                </a:moveTo>
                <a:lnTo>
                  <a:pt x="4771502" y="20"/>
                </a:lnTo>
              </a:path>
            </a:pathLst>
          </a:custGeom>
          <a:noFill/>
          <a:ln w="6277" cap="flat">
            <a:solidFill>
              <a:srgbClr val="DDDDDD"/>
            </a:solidFill>
            <a:prstDash val="solid"/>
            <a:miter/>
          </a:ln>
        </p:spPr>
        <p:txBody>
          <a:bodyPr rtlCol="0" anchor="ctr"/>
          <a:lstStyle/>
          <a:p>
            <a:endParaRPr lang="en-US"/>
          </a:p>
        </p:txBody>
      </p:sp>
      <p:sp>
        <p:nvSpPr>
          <p:cNvPr id="219" name="任意多边形: 形状 218">
            <a:extLst>
              <a:ext uri="{FF2B5EF4-FFF2-40B4-BE49-F238E27FC236}">
                <a16:creationId xmlns:a16="http://schemas.microsoft.com/office/drawing/2014/main" id="{0A185C58-CB55-4A70-A0CE-DF276113A047}"/>
              </a:ext>
            </a:extLst>
          </p:cNvPr>
          <p:cNvSpPr/>
          <p:nvPr/>
        </p:nvSpPr>
        <p:spPr>
          <a:xfrm>
            <a:off x="11320252" y="3842136"/>
            <a:ext cx="179557" cy="27311"/>
          </a:xfrm>
          <a:custGeom>
            <a:avLst/>
            <a:gdLst>
              <a:gd name="connsiteX0" fmla="*/ 75 w 172767"/>
              <a:gd name="connsiteY0" fmla="*/ 20 h 23559"/>
              <a:gd name="connsiteX1" fmla="*/ 172843 w 172767"/>
              <a:gd name="connsiteY1" fmla="*/ 20 h 23559"/>
            </a:gdLst>
            <a:ahLst/>
            <a:cxnLst>
              <a:cxn ang="0">
                <a:pos x="connsiteX0" y="connsiteY0"/>
              </a:cxn>
              <a:cxn ang="0">
                <a:pos x="connsiteX1" y="connsiteY1"/>
              </a:cxn>
            </a:cxnLst>
            <a:rect l="l" t="t" r="r" b="b"/>
            <a:pathLst>
              <a:path w="172767" h="23559">
                <a:moveTo>
                  <a:pt x="75" y="20"/>
                </a:moveTo>
                <a:lnTo>
                  <a:pt x="172843" y="20"/>
                </a:lnTo>
              </a:path>
            </a:pathLst>
          </a:custGeom>
          <a:noFill/>
          <a:ln w="6277" cap="flat">
            <a:solidFill>
              <a:srgbClr val="DDDDDD"/>
            </a:solidFill>
            <a:prstDash val="solid"/>
            <a:miter/>
          </a:ln>
        </p:spPr>
        <p:txBody>
          <a:bodyPr rtlCol="0" anchor="ctr"/>
          <a:lstStyle/>
          <a:p>
            <a:endParaRPr lang="en-US"/>
          </a:p>
        </p:txBody>
      </p:sp>
      <p:sp>
        <p:nvSpPr>
          <p:cNvPr id="220" name="任意多边形: 形状 219">
            <a:extLst>
              <a:ext uri="{FF2B5EF4-FFF2-40B4-BE49-F238E27FC236}">
                <a16:creationId xmlns:a16="http://schemas.microsoft.com/office/drawing/2014/main" id="{9F2720A4-4217-40B9-AA63-A9A1911DA62E}"/>
              </a:ext>
            </a:extLst>
          </p:cNvPr>
          <p:cNvSpPr/>
          <p:nvPr/>
        </p:nvSpPr>
        <p:spPr>
          <a:xfrm>
            <a:off x="5200627" y="3842136"/>
            <a:ext cx="37478" cy="27311"/>
          </a:xfrm>
          <a:custGeom>
            <a:avLst/>
            <a:gdLst>
              <a:gd name="connsiteX0" fmla="*/ 12 w 36061"/>
              <a:gd name="connsiteY0" fmla="*/ 20 h 23559"/>
              <a:gd name="connsiteX1" fmla="*/ 36073 w 36061"/>
              <a:gd name="connsiteY1" fmla="*/ 20 h 23559"/>
            </a:gdLst>
            <a:ahLst/>
            <a:cxnLst>
              <a:cxn ang="0">
                <a:pos x="connsiteX0" y="connsiteY0"/>
              </a:cxn>
              <a:cxn ang="0">
                <a:pos x="connsiteX1" y="connsiteY1"/>
              </a:cxn>
            </a:cxnLst>
            <a:rect l="l" t="t" r="r" b="b"/>
            <a:pathLst>
              <a:path w="36061" h="23559">
                <a:moveTo>
                  <a:pt x="12" y="20"/>
                </a:moveTo>
                <a:lnTo>
                  <a:pt x="36073" y="20"/>
                </a:lnTo>
              </a:path>
            </a:pathLst>
          </a:custGeom>
          <a:noFill/>
          <a:ln w="7847" cap="flat">
            <a:solidFill>
              <a:srgbClr val="000000"/>
            </a:solidFill>
            <a:prstDash val="solid"/>
            <a:miter/>
          </a:ln>
        </p:spPr>
        <p:txBody>
          <a:bodyPr rtlCol="0" anchor="ctr"/>
          <a:lstStyle/>
          <a:p>
            <a:endParaRPr lang="en-US"/>
          </a:p>
        </p:txBody>
      </p:sp>
      <p:sp>
        <p:nvSpPr>
          <p:cNvPr id="221" name="任意多边形: 形状 220">
            <a:extLst>
              <a:ext uri="{FF2B5EF4-FFF2-40B4-BE49-F238E27FC236}">
                <a16:creationId xmlns:a16="http://schemas.microsoft.com/office/drawing/2014/main" id="{176C4B9F-5BA2-4676-B096-1156AFCB1A59}"/>
              </a:ext>
            </a:extLst>
          </p:cNvPr>
          <p:cNvSpPr/>
          <p:nvPr/>
        </p:nvSpPr>
        <p:spPr>
          <a:xfrm>
            <a:off x="11462168" y="3842136"/>
            <a:ext cx="37641" cy="27311"/>
          </a:xfrm>
          <a:custGeom>
            <a:avLst/>
            <a:gdLst>
              <a:gd name="connsiteX0" fmla="*/ 36294 w 36218"/>
              <a:gd name="connsiteY0" fmla="*/ 20 h 23559"/>
              <a:gd name="connsiteX1" fmla="*/ 76 w 36218"/>
              <a:gd name="connsiteY1" fmla="*/ 20 h 23559"/>
            </a:gdLst>
            <a:ahLst/>
            <a:cxnLst>
              <a:cxn ang="0">
                <a:pos x="connsiteX0" y="connsiteY0"/>
              </a:cxn>
              <a:cxn ang="0">
                <a:pos x="connsiteX1" y="connsiteY1"/>
              </a:cxn>
            </a:cxnLst>
            <a:rect l="l" t="t" r="r" b="b"/>
            <a:pathLst>
              <a:path w="36218" h="23559">
                <a:moveTo>
                  <a:pt x="36294" y="20"/>
                </a:moveTo>
                <a:lnTo>
                  <a:pt x="76" y="20"/>
                </a:lnTo>
              </a:path>
            </a:pathLst>
          </a:custGeom>
          <a:noFill/>
          <a:ln w="7847" cap="flat">
            <a:solidFill>
              <a:srgbClr val="000000"/>
            </a:solidFill>
            <a:prstDash val="solid"/>
            <a:miter/>
          </a:ln>
        </p:spPr>
        <p:txBody>
          <a:bodyPr rtlCol="0" anchor="ctr"/>
          <a:lstStyle/>
          <a:p>
            <a:endParaRPr lang="en-US"/>
          </a:p>
        </p:txBody>
      </p:sp>
      <p:sp>
        <p:nvSpPr>
          <p:cNvPr id="222" name="文本框 221">
            <a:extLst>
              <a:ext uri="{FF2B5EF4-FFF2-40B4-BE49-F238E27FC236}">
                <a16:creationId xmlns:a16="http://schemas.microsoft.com/office/drawing/2014/main" id="{34F72948-A583-4143-B264-75E0AF2F1FAE}"/>
              </a:ext>
            </a:extLst>
          </p:cNvPr>
          <p:cNvSpPr txBox="1"/>
          <p:nvPr/>
        </p:nvSpPr>
        <p:spPr>
          <a:xfrm>
            <a:off x="4540711" y="3561501"/>
            <a:ext cx="320655"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a:t>
            </a:r>
          </a:p>
        </p:txBody>
      </p:sp>
      <p:sp>
        <p:nvSpPr>
          <p:cNvPr id="223" name="文本框 222">
            <a:extLst>
              <a:ext uri="{FF2B5EF4-FFF2-40B4-BE49-F238E27FC236}">
                <a16:creationId xmlns:a16="http://schemas.microsoft.com/office/drawing/2014/main" id="{EB6F6FAE-2E2F-4E0F-B5AA-D78AF02A43D6}"/>
              </a:ext>
            </a:extLst>
          </p:cNvPr>
          <p:cNvSpPr txBox="1"/>
          <p:nvPr/>
        </p:nvSpPr>
        <p:spPr>
          <a:xfrm>
            <a:off x="4659219" y="3561501"/>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3</a:t>
            </a:r>
          </a:p>
        </p:txBody>
      </p:sp>
      <p:sp>
        <p:nvSpPr>
          <p:cNvPr id="224" name="文本框 223">
            <a:extLst>
              <a:ext uri="{FF2B5EF4-FFF2-40B4-BE49-F238E27FC236}">
                <a16:creationId xmlns:a16="http://schemas.microsoft.com/office/drawing/2014/main" id="{EA3E8C48-EE10-4A35-AA10-CCAA84298AC8}"/>
              </a:ext>
            </a:extLst>
          </p:cNvPr>
          <p:cNvSpPr txBox="1"/>
          <p:nvPr/>
        </p:nvSpPr>
        <p:spPr>
          <a:xfrm>
            <a:off x="4837145" y="3561501"/>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25" name="任意多边形: 形状 224">
            <a:extLst>
              <a:ext uri="{FF2B5EF4-FFF2-40B4-BE49-F238E27FC236}">
                <a16:creationId xmlns:a16="http://schemas.microsoft.com/office/drawing/2014/main" id="{18C6C851-2200-4CB1-B4EF-8A3A227F1082}"/>
              </a:ext>
            </a:extLst>
          </p:cNvPr>
          <p:cNvSpPr/>
          <p:nvPr/>
        </p:nvSpPr>
        <p:spPr>
          <a:xfrm>
            <a:off x="5200627" y="3250384"/>
            <a:ext cx="6299183" cy="27311"/>
          </a:xfrm>
          <a:custGeom>
            <a:avLst/>
            <a:gdLst>
              <a:gd name="connsiteX0" fmla="*/ 44 w 6060971"/>
              <a:gd name="connsiteY0" fmla="*/ 15 h 23559"/>
              <a:gd name="connsiteX1" fmla="*/ 6061015 w 6060971"/>
              <a:gd name="connsiteY1" fmla="*/ 15 h 23559"/>
            </a:gdLst>
            <a:ahLst/>
            <a:cxnLst>
              <a:cxn ang="0">
                <a:pos x="connsiteX0" y="connsiteY0"/>
              </a:cxn>
              <a:cxn ang="0">
                <a:pos x="connsiteX1" y="connsiteY1"/>
              </a:cxn>
            </a:cxnLst>
            <a:rect l="l" t="t" r="r" b="b"/>
            <a:pathLst>
              <a:path w="6060971" h="23559">
                <a:moveTo>
                  <a:pt x="44" y="15"/>
                </a:moveTo>
                <a:lnTo>
                  <a:pt x="6061015" y="15"/>
                </a:lnTo>
              </a:path>
            </a:pathLst>
          </a:custGeom>
          <a:noFill/>
          <a:ln w="6277" cap="flat">
            <a:solidFill>
              <a:srgbClr val="DDDDDD"/>
            </a:solidFill>
            <a:prstDash val="solid"/>
            <a:miter/>
          </a:ln>
        </p:spPr>
        <p:txBody>
          <a:bodyPr rtlCol="0" anchor="ctr"/>
          <a:lstStyle/>
          <a:p>
            <a:endParaRPr lang="en-US"/>
          </a:p>
        </p:txBody>
      </p:sp>
      <p:sp>
        <p:nvSpPr>
          <p:cNvPr id="226" name="任意多边形: 形状 225">
            <a:extLst>
              <a:ext uri="{FF2B5EF4-FFF2-40B4-BE49-F238E27FC236}">
                <a16:creationId xmlns:a16="http://schemas.microsoft.com/office/drawing/2014/main" id="{C914BC47-7E20-4C64-8332-CE6FA88C0DCC}"/>
              </a:ext>
            </a:extLst>
          </p:cNvPr>
          <p:cNvSpPr/>
          <p:nvPr/>
        </p:nvSpPr>
        <p:spPr>
          <a:xfrm>
            <a:off x="5200627" y="3250384"/>
            <a:ext cx="37478" cy="27311"/>
          </a:xfrm>
          <a:custGeom>
            <a:avLst/>
            <a:gdLst>
              <a:gd name="connsiteX0" fmla="*/ 12 w 36061"/>
              <a:gd name="connsiteY0" fmla="*/ 15 h 23559"/>
              <a:gd name="connsiteX1" fmla="*/ 36073 w 36061"/>
              <a:gd name="connsiteY1" fmla="*/ 15 h 23559"/>
            </a:gdLst>
            <a:ahLst/>
            <a:cxnLst>
              <a:cxn ang="0">
                <a:pos x="connsiteX0" y="connsiteY0"/>
              </a:cxn>
              <a:cxn ang="0">
                <a:pos x="connsiteX1" y="connsiteY1"/>
              </a:cxn>
            </a:cxnLst>
            <a:rect l="l" t="t" r="r" b="b"/>
            <a:pathLst>
              <a:path w="36061" h="23559">
                <a:moveTo>
                  <a:pt x="12" y="15"/>
                </a:moveTo>
                <a:lnTo>
                  <a:pt x="36073" y="15"/>
                </a:lnTo>
              </a:path>
            </a:pathLst>
          </a:custGeom>
          <a:noFill/>
          <a:ln w="7847" cap="flat">
            <a:solidFill>
              <a:srgbClr val="000000"/>
            </a:solidFill>
            <a:prstDash val="solid"/>
            <a:miter/>
          </a:ln>
        </p:spPr>
        <p:txBody>
          <a:bodyPr rtlCol="0" anchor="ctr"/>
          <a:lstStyle/>
          <a:p>
            <a:endParaRPr lang="en-US"/>
          </a:p>
        </p:txBody>
      </p:sp>
      <p:sp>
        <p:nvSpPr>
          <p:cNvPr id="227" name="任意多边形: 形状 226">
            <a:extLst>
              <a:ext uri="{FF2B5EF4-FFF2-40B4-BE49-F238E27FC236}">
                <a16:creationId xmlns:a16="http://schemas.microsoft.com/office/drawing/2014/main" id="{AF1F0DF7-F682-4534-BF65-469362992073}"/>
              </a:ext>
            </a:extLst>
          </p:cNvPr>
          <p:cNvSpPr/>
          <p:nvPr/>
        </p:nvSpPr>
        <p:spPr>
          <a:xfrm>
            <a:off x="11462168" y="3250384"/>
            <a:ext cx="37641" cy="27311"/>
          </a:xfrm>
          <a:custGeom>
            <a:avLst/>
            <a:gdLst>
              <a:gd name="connsiteX0" fmla="*/ 36294 w 36218"/>
              <a:gd name="connsiteY0" fmla="*/ 15 h 23559"/>
              <a:gd name="connsiteX1" fmla="*/ 76 w 36218"/>
              <a:gd name="connsiteY1" fmla="*/ 15 h 23559"/>
            </a:gdLst>
            <a:ahLst/>
            <a:cxnLst>
              <a:cxn ang="0">
                <a:pos x="connsiteX0" y="connsiteY0"/>
              </a:cxn>
              <a:cxn ang="0">
                <a:pos x="connsiteX1" y="connsiteY1"/>
              </a:cxn>
            </a:cxnLst>
            <a:rect l="l" t="t" r="r" b="b"/>
            <a:pathLst>
              <a:path w="36218" h="23559">
                <a:moveTo>
                  <a:pt x="36294" y="15"/>
                </a:moveTo>
                <a:lnTo>
                  <a:pt x="76" y="15"/>
                </a:lnTo>
              </a:path>
            </a:pathLst>
          </a:custGeom>
          <a:noFill/>
          <a:ln w="7847" cap="flat">
            <a:solidFill>
              <a:srgbClr val="000000"/>
            </a:solidFill>
            <a:prstDash val="solid"/>
            <a:miter/>
          </a:ln>
        </p:spPr>
        <p:txBody>
          <a:bodyPr rtlCol="0" anchor="ctr"/>
          <a:lstStyle/>
          <a:p>
            <a:endParaRPr lang="en-US"/>
          </a:p>
        </p:txBody>
      </p:sp>
      <p:sp>
        <p:nvSpPr>
          <p:cNvPr id="228" name="文本框 227">
            <a:extLst>
              <a:ext uri="{FF2B5EF4-FFF2-40B4-BE49-F238E27FC236}">
                <a16:creationId xmlns:a16="http://schemas.microsoft.com/office/drawing/2014/main" id="{95158A8D-43A5-41A8-A44F-8BBA9D2BA701}"/>
              </a:ext>
            </a:extLst>
          </p:cNvPr>
          <p:cNvSpPr txBox="1"/>
          <p:nvPr/>
        </p:nvSpPr>
        <p:spPr>
          <a:xfrm>
            <a:off x="4540711" y="2969749"/>
            <a:ext cx="320655"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a:t>
            </a:r>
          </a:p>
        </p:txBody>
      </p:sp>
      <p:sp>
        <p:nvSpPr>
          <p:cNvPr id="229" name="文本框 228">
            <a:extLst>
              <a:ext uri="{FF2B5EF4-FFF2-40B4-BE49-F238E27FC236}">
                <a16:creationId xmlns:a16="http://schemas.microsoft.com/office/drawing/2014/main" id="{32F1C00B-F66B-4949-B0B3-8E6351D359C5}"/>
              </a:ext>
            </a:extLst>
          </p:cNvPr>
          <p:cNvSpPr txBox="1"/>
          <p:nvPr/>
        </p:nvSpPr>
        <p:spPr>
          <a:xfrm>
            <a:off x="4659219" y="2969749"/>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2</a:t>
            </a:r>
          </a:p>
        </p:txBody>
      </p:sp>
      <p:sp>
        <p:nvSpPr>
          <p:cNvPr id="230" name="文本框 229">
            <a:extLst>
              <a:ext uri="{FF2B5EF4-FFF2-40B4-BE49-F238E27FC236}">
                <a16:creationId xmlns:a16="http://schemas.microsoft.com/office/drawing/2014/main" id="{7649EAA9-F713-4CB7-BD99-62E29EA72176}"/>
              </a:ext>
            </a:extLst>
          </p:cNvPr>
          <p:cNvSpPr txBox="1"/>
          <p:nvPr/>
        </p:nvSpPr>
        <p:spPr>
          <a:xfrm>
            <a:off x="4837145" y="2969749"/>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31" name="任意多边形: 形状 230">
            <a:extLst>
              <a:ext uri="{FF2B5EF4-FFF2-40B4-BE49-F238E27FC236}">
                <a16:creationId xmlns:a16="http://schemas.microsoft.com/office/drawing/2014/main" id="{DF1A4011-28BA-4E88-B779-23F54CD0BE30}"/>
              </a:ext>
            </a:extLst>
          </p:cNvPr>
          <p:cNvSpPr/>
          <p:nvPr/>
        </p:nvSpPr>
        <p:spPr>
          <a:xfrm>
            <a:off x="5200627" y="2656775"/>
            <a:ext cx="6299183" cy="27311"/>
          </a:xfrm>
          <a:custGeom>
            <a:avLst/>
            <a:gdLst>
              <a:gd name="connsiteX0" fmla="*/ 44 w 6060971"/>
              <a:gd name="connsiteY0" fmla="*/ 10 h 23559"/>
              <a:gd name="connsiteX1" fmla="*/ 6061015 w 6060971"/>
              <a:gd name="connsiteY1" fmla="*/ 10 h 23559"/>
            </a:gdLst>
            <a:ahLst/>
            <a:cxnLst>
              <a:cxn ang="0">
                <a:pos x="connsiteX0" y="connsiteY0"/>
              </a:cxn>
              <a:cxn ang="0">
                <a:pos x="connsiteX1" y="connsiteY1"/>
              </a:cxn>
            </a:cxnLst>
            <a:rect l="l" t="t" r="r" b="b"/>
            <a:pathLst>
              <a:path w="6060971" h="23559">
                <a:moveTo>
                  <a:pt x="44" y="10"/>
                </a:moveTo>
                <a:lnTo>
                  <a:pt x="6061015" y="10"/>
                </a:lnTo>
              </a:path>
            </a:pathLst>
          </a:custGeom>
          <a:noFill/>
          <a:ln w="6277" cap="flat">
            <a:solidFill>
              <a:srgbClr val="DDDDDD"/>
            </a:solidFill>
            <a:prstDash val="solid"/>
            <a:miter/>
          </a:ln>
        </p:spPr>
        <p:txBody>
          <a:bodyPr rtlCol="0" anchor="ctr"/>
          <a:lstStyle/>
          <a:p>
            <a:endParaRPr lang="en-US"/>
          </a:p>
        </p:txBody>
      </p:sp>
      <p:sp>
        <p:nvSpPr>
          <p:cNvPr id="232" name="任意多边形: 形状 231">
            <a:extLst>
              <a:ext uri="{FF2B5EF4-FFF2-40B4-BE49-F238E27FC236}">
                <a16:creationId xmlns:a16="http://schemas.microsoft.com/office/drawing/2014/main" id="{922AEA19-C0DB-4F15-983F-670B934350EC}"/>
              </a:ext>
            </a:extLst>
          </p:cNvPr>
          <p:cNvSpPr/>
          <p:nvPr/>
        </p:nvSpPr>
        <p:spPr>
          <a:xfrm>
            <a:off x="5200627" y="2656775"/>
            <a:ext cx="37478" cy="27311"/>
          </a:xfrm>
          <a:custGeom>
            <a:avLst/>
            <a:gdLst>
              <a:gd name="connsiteX0" fmla="*/ 12 w 36061"/>
              <a:gd name="connsiteY0" fmla="*/ 10 h 23559"/>
              <a:gd name="connsiteX1" fmla="*/ 36073 w 36061"/>
              <a:gd name="connsiteY1" fmla="*/ 10 h 23559"/>
            </a:gdLst>
            <a:ahLst/>
            <a:cxnLst>
              <a:cxn ang="0">
                <a:pos x="connsiteX0" y="connsiteY0"/>
              </a:cxn>
              <a:cxn ang="0">
                <a:pos x="connsiteX1" y="connsiteY1"/>
              </a:cxn>
            </a:cxnLst>
            <a:rect l="l" t="t" r="r" b="b"/>
            <a:pathLst>
              <a:path w="36061" h="23559">
                <a:moveTo>
                  <a:pt x="12" y="10"/>
                </a:moveTo>
                <a:lnTo>
                  <a:pt x="36073" y="10"/>
                </a:lnTo>
              </a:path>
            </a:pathLst>
          </a:custGeom>
          <a:noFill/>
          <a:ln w="7847" cap="flat">
            <a:solidFill>
              <a:srgbClr val="000000"/>
            </a:solidFill>
            <a:prstDash val="solid"/>
            <a:miter/>
          </a:ln>
        </p:spPr>
        <p:txBody>
          <a:bodyPr rtlCol="0" anchor="ctr"/>
          <a:lstStyle/>
          <a:p>
            <a:endParaRPr lang="en-US"/>
          </a:p>
        </p:txBody>
      </p:sp>
      <p:sp>
        <p:nvSpPr>
          <p:cNvPr id="233" name="任意多边形: 形状 232">
            <a:extLst>
              <a:ext uri="{FF2B5EF4-FFF2-40B4-BE49-F238E27FC236}">
                <a16:creationId xmlns:a16="http://schemas.microsoft.com/office/drawing/2014/main" id="{6867149B-24C6-4F25-8131-4BB95906A5E4}"/>
              </a:ext>
            </a:extLst>
          </p:cNvPr>
          <p:cNvSpPr/>
          <p:nvPr/>
        </p:nvSpPr>
        <p:spPr>
          <a:xfrm>
            <a:off x="11462168" y="2656775"/>
            <a:ext cx="37641" cy="27311"/>
          </a:xfrm>
          <a:custGeom>
            <a:avLst/>
            <a:gdLst>
              <a:gd name="connsiteX0" fmla="*/ 36294 w 36218"/>
              <a:gd name="connsiteY0" fmla="*/ 10 h 23559"/>
              <a:gd name="connsiteX1" fmla="*/ 76 w 36218"/>
              <a:gd name="connsiteY1" fmla="*/ 10 h 23559"/>
            </a:gdLst>
            <a:ahLst/>
            <a:cxnLst>
              <a:cxn ang="0">
                <a:pos x="connsiteX0" y="connsiteY0"/>
              </a:cxn>
              <a:cxn ang="0">
                <a:pos x="connsiteX1" y="connsiteY1"/>
              </a:cxn>
            </a:cxnLst>
            <a:rect l="l" t="t" r="r" b="b"/>
            <a:pathLst>
              <a:path w="36218" h="23559">
                <a:moveTo>
                  <a:pt x="36294" y="10"/>
                </a:moveTo>
                <a:lnTo>
                  <a:pt x="76" y="10"/>
                </a:lnTo>
              </a:path>
            </a:pathLst>
          </a:custGeom>
          <a:noFill/>
          <a:ln w="7847" cap="flat">
            <a:solidFill>
              <a:srgbClr val="000000"/>
            </a:solidFill>
            <a:prstDash val="solid"/>
            <a:miter/>
          </a:ln>
        </p:spPr>
        <p:txBody>
          <a:bodyPr rtlCol="0" anchor="ctr"/>
          <a:lstStyle/>
          <a:p>
            <a:endParaRPr lang="en-US"/>
          </a:p>
        </p:txBody>
      </p:sp>
      <p:sp>
        <p:nvSpPr>
          <p:cNvPr id="234" name="文本框 233">
            <a:extLst>
              <a:ext uri="{FF2B5EF4-FFF2-40B4-BE49-F238E27FC236}">
                <a16:creationId xmlns:a16="http://schemas.microsoft.com/office/drawing/2014/main" id="{06EE64D2-6A52-4246-B508-252CBC7C346E}"/>
              </a:ext>
            </a:extLst>
          </p:cNvPr>
          <p:cNvSpPr txBox="1"/>
          <p:nvPr/>
        </p:nvSpPr>
        <p:spPr>
          <a:xfrm>
            <a:off x="4540711" y="2376176"/>
            <a:ext cx="320655"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a:t>
            </a:r>
          </a:p>
        </p:txBody>
      </p:sp>
      <p:sp>
        <p:nvSpPr>
          <p:cNvPr id="235" name="文本框 234">
            <a:extLst>
              <a:ext uri="{FF2B5EF4-FFF2-40B4-BE49-F238E27FC236}">
                <a16:creationId xmlns:a16="http://schemas.microsoft.com/office/drawing/2014/main" id="{5E6C4B52-AC55-40A4-9C24-7BD146FBA008}"/>
              </a:ext>
            </a:extLst>
          </p:cNvPr>
          <p:cNvSpPr txBox="1"/>
          <p:nvPr/>
        </p:nvSpPr>
        <p:spPr>
          <a:xfrm>
            <a:off x="4659219" y="2376176"/>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1</a:t>
            </a:r>
          </a:p>
        </p:txBody>
      </p:sp>
      <p:sp>
        <p:nvSpPr>
          <p:cNvPr id="236" name="文本框 235">
            <a:extLst>
              <a:ext uri="{FF2B5EF4-FFF2-40B4-BE49-F238E27FC236}">
                <a16:creationId xmlns:a16="http://schemas.microsoft.com/office/drawing/2014/main" id="{533BC2A6-545D-4564-B2B0-EE0E108407EC}"/>
              </a:ext>
            </a:extLst>
          </p:cNvPr>
          <p:cNvSpPr txBox="1"/>
          <p:nvPr/>
        </p:nvSpPr>
        <p:spPr>
          <a:xfrm>
            <a:off x="4837145" y="2376176"/>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37" name="任意多边形: 形状 236">
            <a:extLst>
              <a:ext uri="{FF2B5EF4-FFF2-40B4-BE49-F238E27FC236}">
                <a16:creationId xmlns:a16="http://schemas.microsoft.com/office/drawing/2014/main" id="{F5230085-A990-403E-B5A2-22F0F117A29E}"/>
              </a:ext>
            </a:extLst>
          </p:cNvPr>
          <p:cNvSpPr/>
          <p:nvPr/>
        </p:nvSpPr>
        <p:spPr>
          <a:xfrm>
            <a:off x="5200627" y="2065024"/>
            <a:ext cx="6299183" cy="27311"/>
          </a:xfrm>
          <a:custGeom>
            <a:avLst/>
            <a:gdLst>
              <a:gd name="connsiteX0" fmla="*/ 44 w 6060971"/>
              <a:gd name="connsiteY0" fmla="*/ 4 h 23559"/>
              <a:gd name="connsiteX1" fmla="*/ 6061015 w 6060971"/>
              <a:gd name="connsiteY1" fmla="*/ 4 h 23559"/>
            </a:gdLst>
            <a:ahLst/>
            <a:cxnLst>
              <a:cxn ang="0">
                <a:pos x="connsiteX0" y="connsiteY0"/>
              </a:cxn>
              <a:cxn ang="0">
                <a:pos x="connsiteX1" y="connsiteY1"/>
              </a:cxn>
            </a:cxnLst>
            <a:rect l="l" t="t" r="r" b="b"/>
            <a:pathLst>
              <a:path w="6060971" h="23559">
                <a:moveTo>
                  <a:pt x="44" y="4"/>
                </a:moveTo>
                <a:lnTo>
                  <a:pt x="6061015" y="4"/>
                </a:lnTo>
              </a:path>
            </a:pathLst>
          </a:custGeom>
          <a:noFill/>
          <a:ln w="6277" cap="flat">
            <a:solidFill>
              <a:srgbClr val="DDDDDD"/>
            </a:solidFill>
            <a:prstDash val="solid"/>
            <a:miter/>
          </a:ln>
        </p:spPr>
        <p:txBody>
          <a:bodyPr rtlCol="0" anchor="ctr"/>
          <a:lstStyle/>
          <a:p>
            <a:endParaRPr lang="en-US"/>
          </a:p>
        </p:txBody>
      </p:sp>
      <p:sp>
        <p:nvSpPr>
          <p:cNvPr id="238" name="任意多边形: 形状 237">
            <a:extLst>
              <a:ext uri="{FF2B5EF4-FFF2-40B4-BE49-F238E27FC236}">
                <a16:creationId xmlns:a16="http://schemas.microsoft.com/office/drawing/2014/main" id="{BC3D828A-AA0F-4786-8410-4B41F1403BA2}"/>
              </a:ext>
            </a:extLst>
          </p:cNvPr>
          <p:cNvSpPr/>
          <p:nvPr/>
        </p:nvSpPr>
        <p:spPr>
          <a:xfrm>
            <a:off x="5200627" y="2065024"/>
            <a:ext cx="37478" cy="27311"/>
          </a:xfrm>
          <a:custGeom>
            <a:avLst/>
            <a:gdLst>
              <a:gd name="connsiteX0" fmla="*/ 12 w 36061"/>
              <a:gd name="connsiteY0" fmla="*/ 4 h 23559"/>
              <a:gd name="connsiteX1" fmla="*/ 36073 w 36061"/>
              <a:gd name="connsiteY1" fmla="*/ 4 h 23559"/>
            </a:gdLst>
            <a:ahLst/>
            <a:cxnLst>
              <a:cxn ang="0">
                <a:pos x="connsiteX0" y="connsiteY0"/>
              </a:cxn>
              <a:cxn ang="0">
                <a:pos x="connsiteX1" y="connsiteY1"/>
              </a:cxn>
            </a:cxnLst>
            <a:rect l="l" t="t" r="r" b="b"/>
            <a:pathLst>
              <a:path w="36061" h="23559">
                <a:moveTo>
                  <a:pt x="12" y="4"/>
                </a:moveTo>
                <a:lnTo>
                  <a:pt x="36073" y="4"/>
                </a:lnTo>
              </a:path>
            </a:pathLst>
          </a:custGeom>
          <a:noFill/>
          <a:ln w="7847" cap="flat">
            <a:solidFill>
              <a:srgbClr val="000000"/>
            </a:solidFill>
            <a:prstDash val="solid"/>
            <a:miter/>
          </a:ln>
        </p:spPr>
        <p:txBody>
          <a:bodyPr rtlCol="0" anchor="ctr"/>
          <a:lstStyle/>
          <a:p>
            <a:endParaRPr lang="en-US"/>
          </a:p>
        </p:txBody>
      </p:sp>
      <p:sp>
        <p:nvSpPr>
          <p:cNvPr id="239" name="任意多边形: 形状 238">
            <a:extLst>
              <a:ext uri="{FF2B5EF4-FFF2-40B4-BE49-F238E27FC236}">
                <a16:creationId xmlns:a16="http://schemas.microsoft.com/office/drawing/2014/main" id="{7C811C45-3A36-4ED3-BD42-265D403FDFE6}"/>
              </a:ext>
            </a:extLst>
          </p:cNvPr>
          <p:cNvSpPr/>
          <p:nvPr/>
        </p:nvSpPr>
        <p:spPr>
          <a:xfrm>
            <a:off x="11462168" y="2065024"/>
            <a:ext cx="37641" cy="27311"/>
          </a:xfrm>
          <a:custGeom>
            <a:avLst/>
            <a:gdLst>
              <a:gd name="connsiteX0" fmla="*/ 36294 w 36218"/>
              <a:gd name="connsiteY0" fmla="*/ 4 h 23559"/>
              <a:gd name="connsiteX1" fmla="*/ 76 w 36218"/>
              <a:gd name="connsiteY1" fmla="*/ 4 h 23559"/>
            </a:gdLst>
            <a:ahLst/>
            <a:cxnLst>
              <a:cxn ang="0">
                <a:pos x="connsiteX0" y="connsiteY0"/>
              </a:cxn>
              <a:cxn ang="0">
                <a:pos x="connsiteX1" y="connsiteY1"/>
              </a:cxn>
            </a:cxnLst>
            <a:rect l="l" t="t" r="r" b="b"/>
            <a:pathLst>
              <a:path w="36218" h="23559">
                <a:moveTo>
                  <a:pt x="36294" y="4"/>
                </a:moveTo>
                <a:lnTo>
                  <a:pt x="76" y="4"/>
                </a:lnTo>
              </a:path>
            </a:pathLst>
          </a:custGeom>
          <a:noFill/>
          <a:ln w="7847" cap="flat">
            <a:solidFill>
              <a:srgbClr val="000000"/>
            </a:solidFill>
            <a:prstDash val="solid"/>
            <a:miter/>
          </a:ln>
        </p:spPr>
        <p:txBody>
          <a:bodyPr rtlCol="0" anchor="ctr"/>
          <a:lstStyle/>
          <a:p>
            <a:endParaRPr lang="en-US"/>
          </a:p>
        </p:txBody>
      </p:sp>
      <p:sp>
        <p:nvSpPr>
          <p:cNvPr id="240" name="文本框 239">
            <a:extLst>
              <a:ext uri="{FF2B5EF4-FFF2-40B4-BE49-F238E27FC236}">
                <a16:creationId xmlns:a16="http://schemas.microsoft.com/office/drawing/2014/main" id="{B1584E7B-2A09-47A3-8704-180C4E14AAF3}"/>
              </a:ext>
            </a:extLst>
          </p:cNvPr>
          <p:cNvSpPr txBox="1"/>
          <p:nvPr/>
        </p:nvSpPr>
        <p:spPr>
          <a:xfrm>
            <a:off x="4837367" y="1784426"/>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41" name="任意多边形: 形状 240">
            <a:extLst>
              <a:ext uri="{FF2B5EF4-FFF2-40B4-BE49-F238E27FC236}">
                <a16:creationId xmlns:a16="http://schemas.microsoft.com/office/drawing/2014/main" id="{22BA1CE5-9FC3-4469-9A54-6057908086D8}"/>
              </a:ext>
            </a:extLst>
          </p:cNvPr>
          <p:cNvSpPr/>
          <p:nvPr/>
        </p:nvSpPr>
        <p:spPr>
          <a:xfrm>
            <a:off x="5200627" y="2065024"/>
            <a:ext cx="24485" cy="2962471"/>
          </a:xfrm>
          <a:custGeom>
            <a:avLst/>
            <a:gdLst>
              <a:gd name="connsiteX0" fmla="*/ 12 w 23559"/>
              <a:gd name="connsiteY0" fmla="*/ 2555471 h 2555453"/>
              <a:gd name="connsiteX1" fmla="*/ 12 w 23559"/>
              <a:gd name="connsiteY1" fmla="*/ 18 h 2555453"/>
            </a:gdLst>
            <a:ahLst/>
            <a:cxnLst>
              <a:cxn ang="0">
                <a:pos x="connsiteX0" y="connsiteY0"/>
              </a:cxn>
              <a:cxn ang="0">
                <a:pos x="connsiteX1" y="connsiteY1"/>
              </a:cxn>
            </a:cxnLst>
            <a:rect l="l" t="t" r="r" b="b"/>
            <a:pathLst>
              <a:path w="23559" h="2555453">
                <a:moveTo>
                  <a:pt x="12" y="2555471"/>
                </a:moveTo>
                <a:lnTo>
                  <a:pt x="12" y="18"/>
                </a:lnTo>
              </a:path>
            </a:pathLst>
          </a:custGeom>
          <a:noFill/>
          <a:ln w="6277" cap="flat">
            <a:solidFill>
              <a:srgbClr val="DDDDDD"/>
            </a:solidFill>
            <a:prstDash val="solid"/>
            <a:miter/>
          </a:ln>
        </p:spPr>
        <p:txBody>
          <a:bodyPr rtlCol="0" anchor="ctr"/>
          <a:lstStyle/>
          <a:p>
            <a:endParaRPr lang="en-US"/>
          </a:p>
        </p:txBody>
      </p:sp>
      <p:sp>
        <p:nvSpPr>
          <p:cNvPr id="242" name="任意多边形: 形状 241">
            <a:extLst>
              <a:ext uri="{FF2B5EF4-FFF2-40B4-BE49-F238E27FC236}">
                <a16:creationId xmlns:a16="http://schemas.microsoft.com/office/drawing/2014/main" id="{686FA9DC-D0BF-4F61-9FFC-D37522944812}"/>
              </a:ext>
            </a:extLst>
          </p:cNvPr>
          <p:cNvSpPr/>
          <p:nvPr/>
        </p:nvSpPr>
        <p:spPr>
          <a:xfrm>
            <a:off x="5200627" y="4985509"/>
            <a:ext cx="24485" cy="41987"/>
          </a:xfrm>
          <a:custGeom>
            <a:avLst/>
            <a:gdLst>
              <a:gd name="connsiteX0" fmla="*/ 12 w 23559"/>
              <a:gd name="connsiteY0" fmla="*/ 36249 h 36218"/>
              <a:gd name="connsiteX1" fmla="*/ 12 w 23559"/>
              <a:gd name="connsiteY1" fmla="*/ 31 h 36218"/>
            </a:gdLst>
            <a:ahLst/>
            <a:cxnLst>
              <a:cxn ang="0">
                <a:pos x="connsiteX0" y="connsiteY0"/>
              </a:cxn>
              <a:cxn ang="0">
                <a:pos x="connsiteX1" y="connsiteY1"/>
              </a:cxn>
            </a:cxnLst>
            <a:rect l="l" t="t" r="r" b="b"/>
            <a:pathLst>
              <a:path w="23559" h="36218">
                <a:moveTo>
                  <a:pt x="12" y="36249"/>
                </a:moveTo>
                <a:lnTo>
                  <a:pt x="12" y="31"/>
                </a:lnTo>
              </a:path>
            </a:pathLst>
          </a:custGeom>
          <a:noFill/>
          <a:ln w="7847" cap="flat">
            <a:solidFill>
              <a:srgbClr val="000000"/>
            </a:solidFill>
            <a:prstDash val="solid"/>
            <a:miter/>
          </a:ln>
        </p:spPr>
        <p:txBody>
          <a:bodyPr rtlCol="0" anchor="ctr"/>
          <a:lstStyle/>
          <a:p>
            <a:endParaRPr lang="en-US"/>
          </a:p>
        </p:txBody>
      </p:sp>
      <p:sp>
        <p:nvSpPr>
          <p:cNvPr id="243" name="任意多边形: 形状 242">
            <a:extLst>
              <a:ext uri="{FF2B5EF4-FFF2-40B4-BE49-F238E27FC236}">
                <a16:creationId xmlns:a16="http://schemas.microsoft.com/office/drawing/2014/main" id="{15F46D7B-260E-4C26-9411-5B47F6F300CF}"/>
              </a:ext>
            </a:extLst>
          </p:cNvPr>
          <p:cNvSpPr/>
          <p:nvPr/>
        </p:nvSpPr>
        <p:spPr>
          <a:xfrm>
            <a:off x="5200627" y="2065024"/>
            <a:ext cx="24485" cy="41805"/>
          </a:xfrm>
          <a:custGeom>
            <a:avLst/>
            <a:gdLst>
              <a:gd name="connsiteX0" fmla="*/ 12 w 23559"/>
              <a:gd name="connsiteY0" fmla="*/ 4 h 36061"/>
              <a:gd name="connsiteX1" fmla="*/ 12 w 23559"/>
              <a:gd name="connsiteY1" fmla="*/ 36066 h 36061"/>
            </a:gdLst>
            <a:ahLst/>
            <a:cxnLst>
              <a:cxn ang="0">
                <a:pos x="connsiteX0" y="connsiteY0"/>
              </a:cxn>
              <a:cxn ang="0">
                <a:pos x="connsiteX1" y="connsiteY1"/>
              </a:cxn>
            </a:cxnLst>
            <a:rect l="l" t="t" r="r" b="b"/>
            <a:pathLst>
              <a:path w="23559" h="36061">
                <a:moveTo>
                  <a:pt x="12" y="4"/>
                </a:moveTo>
                <a:lnTo>
                  <a:pt x="12" y="36066"/>
                </a:lnTo>
              </a:path>
            </a:pathLst>
          </a:custGeom>
          <a:noFill/>
          <a:ln w="7847" cap="flat">
            <a:solidFill>
              <a:srgbClr val="000000"/>
            </a:solidFill>
            <a:prstDash val="solid"/>
            <a:miter/>
          </a:ln>
        </p:spPr>
        <p:txBody>
          <a:bodyPr rtlCol="0" anchor="ctr"/>
          <a:lstStyle/>
          <a:p>
            <a:endParaRPr lang="en-US"/>
          </a:p>
        </p:txBody>
      </p:sp>
      <p:sp>
        <p:nvSpPr>
          <p:cNvPr id="244" name="文本框 243">
            <a:extLst>
              <a:ext uri="{FF2B5EF4-FFF2-40B4-BE49-F238E27FC236}">
                <a16:creationId xmlns:a16="http://schemas.microsoft.com/office/drawing/2014/main" id="{4FFA3E0B-4552-4BC8-81DD-F8AAEDA5A0FA}"/>
              </a:ext>
            </a:extLst>
          </p:cNvPr>
          <p:cNvSpPr txBox="1"/>
          <p:nvPr/>
        </p:nvSpPr>
        <p:spPr>
          <a:xfrm>
            <a:off x="5031354"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45" name="任意多边形: 形状 244">
            <a:extLst>
              <a:ext uri="{FF2B5EF4-FFF2-40B4-BE49-F238E27FC236}">
                <a16:creationId xmlns:a16="http://schemas.microsoft.com/office/drawing/2014/main" id="{B5F8BCDA-5FCB-481F-A6B0-F6B7BC2B9272}"/>
              </a:ext>
            </a:extLst>
          </p:cNvPr>
          <p:cNvSpPr/>
          <p:nvPr/>
        </p:nvSpPr>
        <p:spPr>
          <a:xfrm>
            <a:off x="5900870" y="2065024"/>
            <a:ext cx="24485" cy="2962471"/>
          </a:xfrm>
          <a:custGeom>
            <a:avLst/>
            <a:gdLst>
              <a:gd name="connsiteX0" fmla="*/ 19 w 23559"/>
              <a:gd name="connsiteY0" fmla="*/ 2555471 h 2555453"/>
              <a:gd name="connsiteX1" fmla="*/ 19 w 23559"/>
              <a:gd name="connsiteY1" fmla="*/ 18 h 2555453"/>
            </a:gdLst>
            <a:ahLst/>
            <a:cxnLst>
              <a:cxn ang="0">
                <a:pos x="connsiteX0" y="connsiteY0"/>
              </a:cxn>
              <a:cxn ang="0">
                <a:pos x="connsiteX1" y="connsiteY1"/>
              </a:cxn>
            </a:cxnLst>
            <a:rect l="l" t="t" r="r" b="b"/>
            <a:pathLst>
              <a:path w="23559" h="2555453">
                <a:moveTo>
                  <a:pt x="19" y="2555471"/>
                </a:moveTo>
                <a:lnTo>
                  <a:pt x="19" y="18"/>
                </a:lnTo>
              </a:path>
            </a:pathLst>
          </a:custGeom>
          <a:noFill/>
          <a:ln w="6277" cap="flat">
            <a:solidFill>
              <a:srgbClr val="DDDDDD"/>
            </a:solidFill>
            <a:prstDash val="solid"/>
            <a:miter/>
          </a:ln>
        </p:spPr>
        <p:txBody>
          <a:bodyPr rtlCol="0" anchor="ctr"/>
          <a:lstStyle/>
          <a:p>
            <a:endParaRPr lang="en-US"/>
          </a:p>
        </p:txBody>
      </p:sp>
      <p:sp>
        <p:nvSpPr>
          <p:cNvPr id="246" name="任意多边形: 形状 245">
            <a:extLst>
              <a:ext uri="{FF2B5EF4-FFF2-40B4-BE49-F238E27FC236}">
                <a16:creationId xmlns:a16="http://schemas.microsoft.com/office/drawing/2014/main" id="{ACE6FBAC-CB97-4533-8BD3-501849B4F553}"/>
              </a:ext>
            </a:extLst>
          </p:cNvPr>
          <p:cNvSpPr/>
          <p:nvPr/>
        </p:nvSpPr>
        <p:spPr>
          <a:xfrm>
            <a:off x="5900870" y="4985509"/>
            <a:ext cx="24485" cy="41987"/>
          </a:xfrm>
          <a:custGeom>
            <a:avLst/>
            <a:gdLst>
              <a:gd name="connsiteX0" fmla="*/ 19 w 23559"/>
              <a:gd name="connsiteY0" fmla="*/ 36249 h 36218"/>
              <a:gd name="connsiteX1" fmla="*/ 19 w 23559"/>
              <a:gd name="connsiteY1" fmla="*/ 31 h 36218"/>
            </a:gdLst>
            <a:ahLst/>
            <a:cxnLst>
              <a:cxn ang="0">
                <a:pos x="connsiteX0" y="connsiteY0"/>
              </a:cxn>
              <a:cxn ang="0">
                <a:pos x="connsiteX1" y="connsiteY1"/>
              </a:cxn>
            </a:cxnLst>
            <a:rect l="l" t="t" r="r" b="b"/>
            <a:pathLst>
              <a:path w="23559" h="36218">
                <a:moveTo>
                  <a:pt x="19" y="36249"/>
                </a:moveTo>
                <a:lnTo>
                  <a:pt x="19" y="31"/>
                </a:lnTo>
              </a:path>
            </a:pathLst>
          </a:custGeom>
          <a:noFill/>
          <a:ln w="7847" cap="flat">
            <a:solidFill>
              <a:srgbClr val="000000"/>
            </a:solidFill>
            <a:prstDash val="solid"/>
            <a:miter/>
          </a:ln>
        </p:spPr>
        <p:txBody>
          <a:bodyPr rtlCol="0" anchor="ctr"/>
          <a:lstStyle/>
          <a:p>
            <a:endParaRPr lang="en-US"/>
          </a:p>
        </p:txBody>
      </p:sp>
      <p:sp>
        <p:nvSpPr>
          <p:cNvPr id="247" name="任意多边形: 形状 246">
            <a:extLst>
              <a:ext uri="{FF2B5EF4-FFF2-40B4-BE49-F238E27FC236}">
                <a16:creationId xmlns:a16="http://schemas.microsoft.com/office/drawing/2014/main" id="{71F0E8EE-BDF7-4564-BF60-9239E8926D82}"/>
              </a:ext>
            </a:extLst>
          </p:cNvPr>
          <p:cNvSpPr/>
          <p:nvPr/>
        </p:nvSpPr>
        <p:spPr>
          <a:xfrm>
            <a:off x="5900870" y="2065024"/>
            <a:ext cx="24485" cy="41805"/>
          </a:xfrm>
          <a:custGeom>
            <a:avLst/>
            <a:gdLst>
              <a:gd name="connsiteX0" fmla="*/ 19 w 23559"/>
              <a:gd name="connsiteY0" fmla="*/ 4 h 36061"/>
              <a:gd name="connsiteX1" fmla="*/ 19 w 23559"/>
              <a:gd name="connsiteY1" fmla="*/ 36066 h 36061"/>
            </a:gdLst>
            <a:ahLst/>
            <a:cxnLst>
              <a:cxn ang="0">
                <a:pos x="connsiteX0" y="connsiteY0"/>
              </a:cxn>
              <a:cxn ang="0">
                <a:pos x="connsiteX1" y="connsiteY1"/>
              </a:cxn>
            </a:cxnLst>
            <a:rect l="l" t="t" r="r" b="b"/>
            <a:pathLst>
              <a:path w="23559" h="36061">
                <a:moveTo>
                  <a:pt x="19" y="4"/>
                </a:moveTo>
                <a:lnTo>
                  <a:pt x="19" y="36066"/>
                </a:lnTo>
              </a:path>
            </a:pathLst>
          </a:custGeom>
          <a:noFill/>
          <a:ln w="7847" cap="flat">
            <a:solidFill>
              <a:srgbClr val="000000"/>
            </a:solidFill>
            <a:prstDash val="solid"/>
            <a:miter/>
          </a:ln>
        </p:spPr>
        <p:txBody>
          <a:bodyPr rtlCol="0" anchor="ctr"/>
          <a:lstStyle/>
          <a:p>
            <a:endParaRPr lang="en-US"/>
          </a:p>
        </p:txBody>
      </p:sp>
      <p:sp>
        <p:nvSpPr>
          <p:cNvPr id="248" name="文本框 247">
            <a:extLst>
              <a:ext uri="{FF2B5EF4-FFF2-40B4-BE49-F238E27FC236}">
                <a16:creationId xmlns:a16="http://schemas.microsoft.com/office/drawing/2014/main" id="{E311217A-A8D3-4DDB-BE08-51B698E05CC9}"/>
              </a:ext>
            </a:extLst>
          </p:cNvPr>
          <p:cNvSpPr txBox="1"/>
          <p:nvPr/>
        </p:nvSpPr>
        <p:spPr>
          <a:xfrm>
            <a:off x="5642520"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2</a:t>
            </a:r>
          </a:p>
        </p:txBody>
      </p:sp>
      <p:sp>
        <p:nvSpPr>
          <p:cNvPr id="249" name="文本框 248">
            <a:extLst>
              <a:ext uri="{FF2B5EF4-FFF2-40B4-BE49-F238E27FC236}">
                <a16:creationId xmlns:a16="http://schemas.microsoft.com/office/drawing/2014/main" id="{5758F898-61BD-4589-9F5D-4B314CE2D99E}"/>
              </a:ext>
            </a:extLst>
          </p:cNvPr>
          <p:cNvSpPr txBox="1"/>
          <p:nvPr/>
        </p:nvSpPr>
        <p:spPr>
          <a:xfrm>
            <a:off x="5820445"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50" name="任意多边形: 形状 249">
            <a:extLst>
              <a:ext uri="{FF2B5EF4-FFF2-40B4-BE49-F238E27FC236}">
                <a16:creationId xmlns:a16="http://schemas.microsoft.com/office/drawing/2014/main" id="{93A9F01B-3561-4CAE-B7F9-EC24A7358D99}"/>
              </a:ext>
            </a:extLst>
          </p:cNvPr>
          <p:cNvSpPr/>
          <p:nvPr/>
        </p:nvSpPr>
        <p:spPr>
          <a:xfrm>
            <a:off x="6601113" y="2065024"/>
            <a:ext cx="24485" cy="2962471"/>
          </a:xfrm>
          <a:custGeom>
            <a:avLst/>
            <a:gdLst>
              <a:gd name="connsiteX0" fmla="*/ 26 w 23559"/>
              <a:gd name="connsiteY0" fmla="*/ 2555471 h 2555453"/>
              <a:gd name="connsiteX1" fmla="*/ 26 w 23559"/>
              <a:gd name="connsiteY1" fmla="*/ 18 h 2555453"/>
            </a:gdLst>
            <a:ahLst/>
            <a:cxnLst>
              <a:cxn ang="0">
                <a:pos x="connsiteX0" y="connsiteY0"/>
              </a:cxn>
              <a:cxn ang="0">
                <a:pos x="connsiteX1" y="connsiteY1"/>
              </a:cxn>
            </a:cxnLst>
            <a:rect l="l" t="t" r="r" b="b"/>
            <a:pathLst>
              <a:path w="23559" h="2555453">
                <a:moveTo>
                  <a:pt x="26" y="2555471"/>
                </a:moveTo>
                <a:lnTo>
                  <a:pt x="26" y="18"/>
                </a:lnTo>
              </a:path>
            </a:pathLst>
          </a:custGeom>
          <a:noFill/>
          <a:ln w="6277" cap="flat">
            <a:solidFill>
              <a:srgbClr val="DDDDDD"/>
            </a:solidFill>
            <a:prstDash val="solid"/>
            <a:miter/>
          </a:ln>
        </p:spPr>
        <p:txBody>
          <a:bodyPr rtlCol="0" anchor="ctr"/>
          <a:lstStyle/>
          <a:p>
            <a:endParaRPr lang="en-US"/>
          </a:p>
        </p:txBody>
      </p:sp>
      <p:sp>
        <p:nvSpPr>
          <p:cNvPr id="251" name="任意多边形: 形状 250">
            <a:extLst>
              <a:ext uri="{FF2B5EF4-FFF2-40B4-BE49-F238E27FC236}">
                <a16:creationId xmlns:a16="http://schemas.microsoft.com/office/drawing/2014/main" id="{C6AD857B-C9F8-4FCA-BDED-9C3FADBD330D}"/>
              </a:ext>
            </a:extLst>
          </p:cNvPr>
          <p:cNvSpPr/>
          <p:nvPr/>
        </p:nvSpPr>
        <p:spPr>
          <a:xfrm>
            <a:off x="6601113" y="4985509"/>
            <a:ext cx="24485" cy="41987"/>
          </a:xfrm>
          <a:custGeom>
            <a:avLst/>
            <a:gdLst>
              <a:gd name="connsiteX0" fmla="*/ 26 w 23559"/>
              <a:gd name="connsiteY0" fmla="*/ 36249 h 36218"/>
              <a:gd name="connsiteX1" fmla="*/ 26 w 23559"/>
              <a:gd name="connsiteY1" fmla="*/ 31 h 36218"/>
            </a:gdLst>
            <a:ahLst/>
            <a:cxnLst>
              <a:cxn ang="0">
                <a:pos x="connsiteX0" y="connsiteY0"/>
              </a:cxn>
              <a:cxn ang="0">
                <a:pos x="connsiteX1" y="connsiteY1"/>
              </a:cxn>
            </a:cxnLst>
            <a:rect l="l" t="t" r="r" b="b"/>
            <a:pathLst>
              <a:path w="23559" h="36218">
                <a:moveTo>
                  <a:pt x="26" y="36249"/>
                </a:moveTo>
                <a:lnTo>
                  <a:pt x="26" y="31"/>
                </a:lnTo>
              </a:path>
            </a:pathLst>
          </a:custGeom>
          <a:noFill/>
          <a:ln w="7847" cap="flat">
            <a:solidFill>
              <a:srgbClr val="000000"/>
            </a:solidFill>
            <a:prstDash val="solid"/>
            <a:miter/>
          </a:ln>
        </p:spPr>
        <p:txBody>
          <a:bodyPr rtlCol="0" anchor="ctr"/>
          <a:lstStyle/>
          <a:p>
            <a:endParaRPr lang="en-US"/>
          </a:p>
        </p:txBody>
      </p:sp>
      <p:sp>
        <p:nvSpPr>
          <p:cNvPr id="252" name="任意多边形: 形状 251">
            <a:extLst>
              <a:ext uri="{FF2B5EF4-FFF2-40B4-BE49-F238E27FC236}">
                <a16:creationId xmlns:a16="http://schemas.microsoft.com/office/drawing/2014/main" id="{52134A1A-B7D9-4B20-941B-F63132BEEA9A}"/>
              </a:ext>
            </a:extLst>
          </p:cNvPr>
          <p:cNvSpPr/>
          <p:nvPr/>
        </p:nvSpPr>
        <p:spPr>
          <a:xfrm>
            <a:off x="6601113" y="2065024"/>
            <a:ext cx="24485" cy="41805"/>
          </a:xfrm>
          <a:custGeom>
            <a:avLst/>
            <a:gdLst>
              <a:gd name="connsiteX0" fmla="*/ 26 w 23559"/>
              <a:gd name="connsiteY0" fmla="*/ 4 h 36061"/>
              <a:gd name="connsiteX1" fmla="*/ 26 w 23559"/>
              <a:gd name="connsiteY1" fmla="*/ 36066 h 36061"/>
            </a:gdLst>
            <a:ahLst/>
            <a:cxnLst>
              <a:cxn ang="0">
                <a:pos x="connsiteX0" y="connsiteY0"/>
              </a:cxn>
              <a:cxn ang="0">
                <a:pos x="connsiteX1" y="connsiteY1"/>
              </a:cxn>
            </a:cxnLst>
            <a:rect l="l" t="t" r="r" b="b"/>
            <a:pathLst>
              <a:path w="23559" h="36061">
                <a:moveTo>
                  <a:pt x="26" y="4"/>
                </a:moveTo>
                <a:lnTo>
                  <a:pt x="26" y="36066"/>
                </a:lnTo>
              </a:path>
            </a:pathLst>
          </a:custGeom>
          <a:noFill/>
          <a:ln w="7847" cap="flat">
            <a:solidFill>
              <a:srgbClr val="000000"/>
            </a:solidFill>
            <a:prstDash val="solid"/>
            <a:miter/>
          </a:ln>
        </p:spPr>
        <p:txBody>
          <a:bodyPr rtlCol="0" anchor="ctr"/>
          <a:lstStyle/>
          <a:p>
            <a:endParaRPr lang="en-US"/>
          </a:p>
        </p:txBody>
      </p:sp>
      <p:sp>
        <p:nvSpPr>
          <p:cNvPr id="253" name="文本框 252">
            <a:extLst>
              <a:ext uri="{FF2B5EF4-FFF2-40B4-BE49-F238E27FC236}">
                <a16:creationId xmlns:a16="http://schemas.microsoft.com/office/drawing/2014/main" id="{82FCA8D6-AA7D-456D-8684-6D59AB31C594}"/>
              </a:ext>
            </a:extLst>
          </p:cNvPr>
          <p:cNvSpPr txBox="1"/>
          <p:nvPr/>
        </p:nvSpPr>
        <p:spPr>
          <a:xfrm>
            <a:off x="6342796"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4</a:t>
            </a:r>
          </a:p>
        </p:txBody>
      </p:sp>
      <p:sp>
        <p:nvSpPr>
          <p:cNvPr id="254" name="文本框 253">
            <a:extLst>
              <a:ext uri="{FF2B5EF4-FFF2-40B4-BE49-F238E27FC236}">
                <a16:creationId xmlns:a16="http://schemas.microsoft.com/office/drawing/2014/main" id="{18399EC7-2664-4302-BB85-74C44B49FAB7}"/>
              </a:ext>
            </a:extLst>
          </p:cNvPr>
          <p:cNvSpPr txBox="1"/>
          <p:nvPr/>
        </p:nvSpPr>
        <p:spPr>
          <a:xfrm>
            <a:off x="6520721"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55" name="任意多边形: 形状 254">
            <a:extLst>
              <a:ext uri="{FF2B5EF4-FFF2-40B4-BE49-F238E27FC236}">
                <a16:creationId xmlns:a16="http://schemas.microsoft.com/office/drawing/2014/main" id="{7B13EE89-D383-43A1-93BD-52DC6BFD9DC1}"/>
              </a:ext>
            </a:extLst>
          </p:cNvPr>
          <p:cNvSpPr/>
          <p:nvPr/>
        </p:nvSpPr>
        <p:spPr>
          <a:xfrm>
            <a:off x="7299691" y="2065024"/>
            <a:ext cx="24485" cy="2962471"/>
          </a:xfrm>
          <a:custGeom>
            <a:avLst/>
            <a:gdLst>
              <a:gd name="connsiteX0" fmla="*/ 33 w 23559"/>
              <a:gd name="connsiteY0" fmla="*/ 2555471 h 2555453"/>
              <a:gd name="connsiteX1" fmla="*/ 33 w 23559"/>
              <a:gd name="connsiteY1" fmla="*/ 18 h 2555453"/>
            </a:gdLst>
            <a:ahLst/>
            <a:cxnLst>
              <a:cxn ang="0">
                <a:pos x="connsiteX0" y="connsiteY0"/>
              </a:cxn>
              <a:cxn ang="0">
                <a:pos x="connsiteX1" y="connsiteY1"/>
              </a:cxn>
            </a:cxnLst>
            <a:rect l="l" t="t" r="r" b="b"/>
            <a:pathLst>
              <a:path w="23559" h="2555453">
                <a:moveTo>
                  <a:pt x="33" y="2555471"/>
                </a:moveTo>
                <a:lnTo>
                  <a:pt x="33" y="18"/>
                </a:lnTo>
              </a:path>
            </a:pathLst>
          </a:custGeom>
          <a:noFill/>
          <a:ln w="6277" cap="flat">
            <a:solidFill>
              <a:srgbClr val="DDDDDD"/>
            </a:solidFill>
            <a:prstDash val="solid"/>
            <a:miter/>
          </a:ln>
        </p:spPr>
        <p:txBody>
          <a:bodyPr rtlCol="0" anchor="ctr"/>
          <a:lstStyle/>
          <a:p>
            <a:endParaRPr lang="en-US"/>
          </a:p>
        </p:txBody>
      </p:sp>
      <p:sp>
        <p:nvSpPr>
          <p:cNvPr id="256" name="任意多边形: 形状 255">
            <a:extLst>
              <a:ext uri="{FF2B5EF4-FFF2-40B4-BE49-F238E27FC236}">
                <a16:creationId xmlns:a16="http://schemas.microsoft.com/office/drawing/2014/main" id="{4821AE27-95FE-437B-B0DF-342766FEF0D5}"/>
              </a:ext>
            </a:extLst>
          </p:cNvPr>
          <p:cNvSpPr/>
          <p:nvPr/>
        </p:nvSpPr>
        <p:spPr>
          <a:xfrm>
            <a:off x="7299691" y="4985509"/>
            <a:ext cx="24485" cy="41987"/>
          </a:xfrm>
          <a:custGeom>
            <a:avLst/>
            <a:gdLst>
              <a:gd name="connsiteX0" fmla="*/ 33 w 23559"/>
              <a:gd name="connsiteY0" fmla="*/ 36249 h 36218"/>
              <a:gd name="connsiteX1" fmla="*/ 33 w 23559"/>
              <a:gd name="connsiteY1" fmla="*/ 31 h 36218"/>
            </a:gdLst>
            <a:ahLst/>
            <a:cxnLst>
              <a:cxn ang="0">
                <a:pos x="connsiteX0" y="connsiteY0"/>
              </a:cxn>
              <a:cxn ang="0">
                <a:pos x="connsiteX1" y="connsiteY1"/>
              </a:cxn>
            </a:cxnLst>
            <a:rect l="l" t="t" r="r" b="b"/>
            <a:pathLst>
              <a:path w="23559" h="36218">
                <a:moveTo>
                  <a:pt x="33" y="36249"/>
                </a:moveTo>
                <a:lnTo>
                  <a:pt x="33" y="31"/>
                </a:lnTo>
              </a:path>
            </a:pathLst>
          </a:custGeom>
          <a:noFill/>
          <a:ln w="7847" cap="flat">
            <a:solidFill>
              <a:srgbClr val="000000"/>
            </a:solidFill>
            <a:prstDash val="solid"/>
            <a:miter/>
          </a:ln>
        </p:spPr>
        <p:txBody>
          <a:bodyPr rtlCol="0" anchor="ctr"/>
          <a:lstStyle/>
          <a:p>
            <a:endParaRPr lang="en-US"/>
          </a:p>
        </p:txBody>
      </p:sp>
      <p:sp>
        <p:nvSpPr>
          <p:cNvPr id="257" name="任意多边形: 形状 256">
            <a:extLst>
              <a:ext uri="{FF2B5EF4-FFF2-40B4-BE49-F238E27FC236}">
                <a16:creationId xmlns:a16="http://schemas.microsoft.com/office/drawing/2014/main" id="{F001EF54-027F-4C38-887B-91C1B3AB705F}"/>
              </a:ext>
            </a:extLst>
          </p:cNvPr>
          <p:cNvSpPr/>
          <p:nvPr/>
        </p:nvSpPr>
        <p:spPr>
          <a:xfrm>
            <a:off x="7299691" y="2065024"/>
            <a:ext cx="24485" cy="41805"/>
          </a:xfrm>
          <a:custGeom>
            <a:avLst/>
            <a:gdLst>
              <a:gd name="connsiteX0" fmla="*/ 33 w 23559"/>
              <a:gd name="connsiteY0" fmla="*/ 4 h 36061"/>
              <a:gd name="connsiteX1" fmla="*/ 33 w 23559"/>
              <a:gd name="connsiteY1" fmla="*/ 36066 h 36061"/>
            </a:gdLst>
            <a:ahLst/>
            <a:cxnLst>
              <a:cxn ang="0">
                <a:pos x="connsiteX0" y="connsiteY0"/>
              </a:cxn>
              <a:cxn ang="0">
                <a:pos x="connsiteX1" y="connsiteY1"/>
              </a:cxn>
            </a:cxnLst>
            <a:rect l="l" t="t" r="r" b="b"/>
            <a:pathLst>
              <a:path w="23559" h="36061">
                <a:moveTo>
                  <a:pt x="33" y="4"/>
                </a:moveTo>
                <a:lnTo>
                  <a:pt x="33" y="36066"/>
                </a:lnTo>
              </a:path>
            </a:pathLst>
          </a:custGeom>
          <a:noFill/>
          <a:ln w="7847" cap="flat">
            <a:solidFill>
              <a:srgbClr val="000000"/>
            </a:solidFill>
            <a:prstDash val="solid"/>
            <a:miter/>
          </a:ln>
        </p:spPr>
        <p:txBody>
          <a:bodyPr rtlCol="0" anchor="ctr"/>
          <a:lstStyle/>
          <a:p>
            <a:endParaRPr lang="en-US"/>
          </a:p>
        </p:txBody>
      </p:sp>
      <p:sp>
        <p:nvSpPr>
          <p:cNvPr id="258" name="文本框 257">
            <a:extLst>
              <a:ext uri="{FF2B5EF4-FFF2-40B4-BE49-F238E27FC236}">
                <a16:creationId xmlns:a16="http://schemas.microsoft.com/office/drawing/2014/main" id="{766C63A1-E4B7-47C5-9C89-A86959452392}"/>
              </a:ext>
            </a:extLst>
          </p:cNvPr>
          <p:cNvSpPr txBox="1"/>
          <p:nvPr/>
        </p:nvSpPr>
        <p:spPr>
          <a:xfrm>
            <a:off x="7041439"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6</a:t>
            </a:r>
          </a:p>
        </p:txBody>
      </p:sp>
      <p:sp>
        <p:nvSpPr>
          <p:cNvPr id="259" name="文本框 258">
            <a:extLst>
              <a:ext uri="{FF2B5EF4-FFF2-40B4-BE49-F238E27FC236}">
                <a16:creationId xmlns:a16="http://schemas.microsoft.com/office/drawing/2014/main" id="{FEBCDB51-3F3F-4954-8A17-C8548626C791}"/>
              </a:ext>
            </a:extLst>
          </p:cNvPr>
          <p:cNvSpPr txBox="1"/>
          <p:nvPr/>
        </p:nvSpPr>
        <p:spPr>
          <a:xfrm>
            <a:off x="7219364"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60" name="任意多边形: 形状 259">
            <a:extLst>
              <a:ext uri="{FF2B5EF4-FFF2-40B4-BE49-F238E27FC236}">
                <a16:creationId xmlns:a16="http://schemas.microsoft.com/office/drawing/2014/main" id="{A2AB1F21-961F-4F77-B5C8-8373113ADCA5}"/>
              </a:ext>
            </a:extLst>
          </p:cNvPr>
          <p:cNvSpPr/>
          <p:nvPr/>
        </p:nvSpPr>
        <p:spPr>
          <a:xfrm>
            <a:off x="8000097" y="2065024"/>
            <a:ext cx="24485" cy="2962471"/>
          </a:xfrm>
          <a:custGeom>
            <a:avLst/>
            <a:gdLst>
              <a:gd name="connsiteX0" fmla="*/ 40 w 23559"/>
              <a:gd name="connsiteY0" fmla="*/ 2555471 h 2555453"/>
              <a:gd name="connsiteX1" fmla="*/ 40 w 23559"/>
              <a:gd name="connsiteY1" fmla="*/ 18 h 2555453"/>
            </a:gdLst>
            <a:ahLst/>
            <a:cxnLst>
              <a:cxn ang="0">
                <a:pos x="connsiteX0" y="connsiteY0"/>
              </a:cxn>
              <a:cxn ang="0">
                <a:pos x="connsiteX1" y="connsiteY1"/>
              </a:cxn>
            </a:cxnLst>
            <a:rect l="l" t="t" r="r" b="b"/>
            <a:pathLst>
              <a:path w="23559" h="2555453">
                <a:moveTo>
                  <a:pt x="40" y="2555471"/>
                </a:moveTo>
                <a:lnTo>
                  <a:pt x="40" y="18"/>
                </a:lnTo>
              </a:path>
            </a:pathLst>
          </a:custGeom>
          <a:noFill/>
          <a:ln w="6277" cap="flat">
            <a:solidFill>
              <a:srgbClr val="DDDDDD"/>
            </a:solidFill>
            <a:prstDash val="solid"/>
            <a:miter/>
          </a:ln>
        </p:spPr>
        <p:txBody>
          <a:bodyPr rtlCol="0" anchor="ctr"/>
          <a:lstStyle/>
          <a:p>
            <a:endParaRPr lang="en-US"/>
          </a:p>
        </p:txBody>
      </p:sp>
      <p:sp>
        <p:nvSpPr>
          <p:cNvPr id="261" name="任意多边形: 形状 260">
            <a:extLst>
              <a:ext uri="{FF2B5EF4-FFF2-40B4-BE49-F238E27FC236}">
                <a16:creationId xmlns:a16="http://schemas.microsoft.com/office/drawing/2014/main" id="{C45DD769-8EFA-46F8-9906-468A67E48C54}"/>
              </a:ext>
            </a:extLst>
          </p:cNvPr>
          <p:cNvSpPr/>
          <p:nvPr/>
        </p:nvSpPr>
        <p:spPr>
          <a:xfrm>
            <a:off x="8000097" y="4985509"/>
            <a:ext cx="24485" cy="41987"/>
          </a:xfrm>
          <a:custGeom>
            <a:avLst/>
            <a:gdLst>
              <a:gd name="connsiteX0" fmla="*/ 40 w 23559"/>
              <a:gd name="connsiteY0" fmla="*/ 36249 h 36218"/>
              <a:gd name="connsiteX1" fmla="*/ 40 w 23559"/>
              <a:gd name="connsiteY1" fmla="*/ 31 h 36218"/>
            </a:gdLst>
            <a:ahLst/>
            <a:cxnLst>
              <a:cxn ang="0">
                <a:pos x="connsiteX0" y="connsiteY0"/>
              </a:cxn>
              <a:cxn ang="0">
                <a:pos x="connsiteX1" y="connsiteY1"/>
              </a:cxn>
            </a:cxnLst>
            <a:rect l="l" t="t" r="r" b="b"/>
            <a:pathLst>
              <a:path w="23559" h="36218">
                <a:moveTo>
                  <a:pt x="40" y="36249"/>
                </a:moveTo>
                <a:lnTo>
                  <a:pt x="40" y="31"/>
                </a:lnTo>
              </a:path>
            </a:pathLst>
          </a:custGeom>
          <a:noFill/>
          <a:ln w="7847" cap="flat">
            <a:solidFill>
              <a:srgbClr val="000000"/>
            </a:solidFill>
            <a:prstDash val="solid"/>
            <a:miter/>
          </a:ln>
        </p:spPr>
        <p:txBody>
          <a:bodyPr rtlCol="0" anchor="ctr"/>
          <a:lstStyle/>
          <a:p>
            <a:endParaRPr lang="en-US"/>
          </a:p>
        </p:txBody>
      </p:sp>
      <p:sp>
        <p:nvSpPr>
          <p:cNvPr id="262" name="任意多边形: 形状 261">
            <a:extLst>
              <a:ext uri="{FF2B5EF4-FFF2-40B4-BE49-F238E27FC236}">
                <a16:creationId xmlns:a16="http://schemas.microsoft.com/office/drawing/2014/main" id="{D8327BA2-1181-4C6D-ADF0-AF7DDFE2A532}"/>
              </a:ext>
            </a:extLst>
          </p:cNvPr>
          <p:cNvSpPr/>
          <p:nvPr/>
        </p:nvSpPr>
        <p:spPr>
          <a:xfrm>
            <a:off x="8000097" y="2065024"/>
            <a:ext cx="24485" cy="41805"/>
          </a:xfrm>
          <a:custGeom>
            <a:avLst/>
            <a:gdLst>
              <a:gd name="connsiteX0" fmla="*/ 40 w 23559"/>
              <a:gd name="connsiteY0" fmla="*/ 4 h 36061"/>
              <a:gd name="connsiteX1" fmla="*/ 40 w 23559"/>
              <a:gd name="connsiteY1" fmla="*/ 36066 h 36061"/>
            </a:gdLst>
            <a:ahLst/>
            <a:cxnLst>
              <a:cxn ang="0">
                <a:pos x="connsiteX0" y="connsiteY0"/>
              </a:cxn>
              <a:cxn ang="0">
                <a:pos x="connsiteX1" y="connsiteY1"/>
              </a:cxn>
            </a:cxnLst>
            <a:rect l="l" t="t" r="r" b="b"/>
            <a:pathLst>
              <a:path w="23559" h="36061">
                <a:moveTo>
                  <a:pt x="40" y="4"/>
                </a:moveTo>
                <a:lnTo>
                  <a:pt x="40" y="36066"/>
                </a:lnTo>
              </a:path>
            </a:pathLst>
          </a:custGeom>
          <a:noFill/>
          <a:ln w="7847" cap="flat">
            <a:solidFill>
              <a:srgbClr val="000000"/>
            </a:solidFill>
            <a:prstDash val="solid"/>
            <a:miter/>
          </a:ln>
        </p:spPr>
        <p:txBody>
          <a:bodyPr rtlCol="0" anchor="ctr"/>
          <a:lstStyle/>
          <a:p>
            <a:endParaRPr lang="en-US"/>
          </a:p>
        </p:txBody>
      </p:sp>
      <p:sp>
        <p:nvSpPr>
          <p:cNvPr id="263" name="文本框 262">
            <a:extLst>
              <a:ext uri="{FF2B5EF4-FFF2-40B4-BE49-F238E27FC236}">
                <a16:creationId xmlns:a16="http://schemas.microsoft.com/office/drawing/2014/main" id="{1E01305B-FDF6-423C-9275-5BFA5163B6BD}"/>
              </a:ext>
            </a:extLst>
          </p:cNvPr>
          <p:cNvSpPr txBox="1"/>
          <p:nvPr/>
        </p:nvSpPr>
        <p:spPr>
          <a:xfrm>
            <a:off x="7741731"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8</a:t>
            </a:r>
          </a:p>
        </p:txBody>
      </p:sp>
      <p:sp>
        <p:nvSpPr>
          <p:cNvPr id="264" name="文本框 263">
            <a:extLst>
              <a:ext uri="{FF2B5EF4-FFF2-40B4-BE49-F238E27FC236}">
                <a16:creationId xmlns:a16="http://schemas.microsoft.com/office/drawing/2014/main" id="{31D20067-581F-49B3-9D0B-4755580C2B93}"/>
              </a:ext>
            </a:extLst>
          </p:cNvPr>
          <p:cNvSpPr txBox="1"/>
          <p:nvPr/>
        </p:nvSpPr>
        <p:spPr>
          <a:xfrm>
            <a:off x="7919657"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65" name="任意多边形: 形状 264">
            <a:extLst>
              <a:ext uri="{FF2B5EF4-FFF2-40B4-BE49-F238E27FC236}">
                <a16:creationId xmlns:a16="http://schemas.microsoft.com/office/drawing/2014/main" id="{1B861B8A-3942-47D9-8E82-E348CAC37839}"/>
              </a:ext>
            </a:extLst>
          </p:cNvPr>
          <p:cNvSpPr/>
          <p:nvPr/>
        </p:nvSpPr>
        <p:spPr>
          <a:xfrm>
            <a:off x="8700340" y="2065024"/>
            <a:ext cx="24485" cy="2962471"/>
          </a:xfrm>
          <a:custGeom>
            <a:avLst/>
            <a:gdLst>
              <a:gd name="connsiteX0" fmla="*/ 47 w 23559"/>
              <a:gd name="connsiteY0" fmla="*/ 2555471 h 2555453"/>
              <a:gd name="connsiteX1" fmla="*/ 47 w 23559"/>
              <a:gd name="connsiteY1" fmla="*/ 18 h 2555453"/>
            </a:gdLst>
            <a:ahLst/>
            <a:cxnLst>
              <a:cxn ang="0">
                <a:pos x="connsiteX0" y="connsiteY0"/>
              </a:cxn>
              <a:cxn ang="0">
                <a:pos x="connsiteX1" y="connsiteY1"/>
              </a:cxn>
            </a:cxnLst>
            <a:rect l="l" t="t" r="r" b="b"/>
            <a:pathLst>
              <a:path w="23559" h="2555453">
                <a:moveTo>
                  <a:pt x="47" y="2555471"/>
                </a:moveTo>
                <a:lnTo>
                  <a:pt x="47" y="18"/>
                </a:lnTo>
              </a:path>
            </a:pathLst>
          </a:custGeom>
          <a:noFill/>
          <a:ln w="6277" cap="flat">
            <a:solidFill>
              <a:srgbClr val="DDDDDD"/>
            </a:solidFill>
            <a:prstDash val="solid"/>
            <a:miter/>
          </a:ln>
        </p:spPr>
        <p:txBody>
          <a:bodyPr rtlCol="0" anchor="ctr"/>
          <a:lstStyle/>
          <a:p>
            <a:endParaRPr lang="en-US"/>
          </a:p>
        </p:txBody>
      </p:sp>
      <p:sp>
        <p:nvSpPr>
          <p:cNvPr id="266" name="任意多边形: 形状 265">
            <a:extLst>
              <a:ext uri="{FF2B5EF4-FFF2-40B4-BE49-F238E27FC236}">
                <a16:creationId xmlns:a16="http://schemas.microsoft.com/office/drawing/2014/main" id="{4782E3A6-123B-4778-9197-A8C73CD32544}"/>
              </a:ext>
            </a:extLst>
          </p:cNvPr>
          <p:cNvSpPr/>
          <p:nvPr/>
        </p:nvSpPr>
        <p:spPr>
          <a:xfrm>
            <a:off x="8700340" y="4985509"/>
            <a:ext cx="24485" cy="41987"/>
          </a:xfrm>
          <a:custGeom>
            <a:avLst/>
            <a:gdLst>
              <a:gd name="connsiteX0" fmla="*/ 47 w 23559"/>
              <a:gd name="connsiteY0" fmla="*/ 36249 h 36218"/>
              <a:gd name="connsiteX1" fmla="*/ 47 w 23559"/>
              <a:gd name="connsiteY1" fmla="*/ 31 h 36218"/>
            </a:gdLst>
            <a:ahLst/>
            <a:cxnLst>
              <a:cxn ang="0">
                <a:pos x="connsiteX0" y="connsiteY0"/>
              </a:cxn>
              <a:cxn ang="0">
                <a:pos x="connsiteX1" y="connsiteY1"/>
              </a:cxn>
            </a:cxnLst>
            <a:rect l="l" t="t" r="r" b="b"/>
            <a:pathLst>
              <a:path w="23559" h="36218">
                <a:moveTo>
                  <a:pt x="47" y="36249"/>
                </a:moveTo>
                <a:lnTo>
                  <a:pt x="47" y="31"/>
                </a:lnTo>
              </a:path>
            </a:pathLst>
          </a:custGeom>
          <a:noFill/>
          <a:ln w="7847" cap="flat">
            <a:solidFill>
              <a:srgbClr val="000000"/>
            </a:solidFill>
            <a:prstDash val="solid"/>
            <a:miter/>
          </a:ln>
        </p:spPr>
        <p:txBody>
          <a:bodyPr rtlCol="0" anchor="ctr"/>
          <a:lstStyle/>
          <a:p>
            <a:endParaRPr lang="en-US"/>
          </a:p>
        </p:txBody>
      </p:sp>
      <p:sp>
        <p:nvSpPr>
          <p:cNvPr id="267" name="任意多边形: 形状 266">
            <a:extLst>
              <a:ext uri="{FF2B5EF4-FFF2-40B4-BE49-F238E27FC236}">
                <a16:creationId xmlns:a16="http://schemas.microsoft.com/office/drawing/2014/main" id="{A391E2DB-D024-4C90-A560-9401620C6967}"/>
              </a:ext>
            </a:extLst>
          </p:cNvPr>
          <p:cNvSpPr/>
          <p:nvPr/>
        </p:nvSpPr>
        <p:spPr>
          <a:xfrm>
            <a:off x="8700340" y="2065024"/>
            <a:ext cx="24485" cy="41805"/>
          </a:xfrm>
          <a:custGeom>
            <a:avLst/>
            <a:gdLst>
              <a:gd name="connsiteX0" fmla="*/ 47 w 23559"/>
              <a:gd name="connsiteY0" fmla="*/ 4 h 36061"/>
              <a:gd name="connsiteX1" fmla="*/ 47 w 23559"/>
              <a:gd name="connsiteY1" fmla="*/ 36066 h 36061"/>
            </a:gdLst>
            <a:ahLst/>
            <a:cxnLst>
              <a:cxn ang="0">
                <a:pos x="connsiteX0" y="connsiteY0"/>
              </a:cxn>
              <a:cxn ang="0">
                <a:pos x="connsiteX1" y="connsiteY1"/>
              </a:cxn>
            </a:cxnLst>
            <a:rect l="l" t="t" r="r" b="b"/>
            <a:pathLst>
              <a:path w="23559" h="36061">
                <a:moveTo>
                  <a:pt x="47" y="4"/>
                </a:moveTo>
                <a:lnTo>
                  <a:pt x="47" y="36066"/>
                </a:lnTo>
              </a:path>
            </a:pathLst>
          </a:custGeom>
          <a:noFill/>
          <a:ln w="7847" cap="flat">
            <a:solidFill>
              <a:srgbClr val="000000"/>
            </a:solidFill>
            <a:prstDash val="solid"/>
            <a:miter/>
          </a:ln>
        </p:spPr>
        <p:txBody>
          <a:bodyPr rtlCol="0" anchor="ctr"/>
          <a:lstStyle/>
          <a:p>
            <a:endParaRPr lang="en-US"/>
          </a:p>
        </p:txBody>
      </p:sp>
      <p:sp>
        <p:nvSpPr>
          <p:cNvPr id="268" name="文本框 267">
            <a:extLst>
              <a:ext uri="{FF2B5EF4-FFF2-40B4-BE49-F238E27FC236}">
                <a16:creationId xmlns:a16="http://schemas.microsoft.com/office/drawing/2014/main" id="{F1759573-AEB0-4494-B0E2-E672904C9695}"/>
              </a:ext>
            </a:extLst>
          </p:cNvPr>
          <p:cNvSpPr txBox="1"/>
          <p:nvPr/>
        </p:nvSpPr>
        <p:spPr>
          <a:xfrm>
            <a:off x="8352881"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1</a:t>
            </a:r>
          </a:p>
        </p:txBody>
      </p:sp>
      <p:sp>
        <p:nvSpPr>
          <p:cNvPr id="269" name="文本框 268">
            <a:extLst>
              <a:ext uri="{FF2B5EF4-FFF2-40B4-BE49-F238E27FC236}">
                <a16:creationId xmlns:a16="http://schemas.microsoft.com/office/drawing/2014/main" id="{1B38A7F6-5395-4086-96D3-990AA3D54562}"/>
              </a:ext>
            </a:extLst>
          </p:cNvPr>
          <p:cNvSpPr txBox="1"/>
          <p:nvPr/>
        </p:nvSpPr>
        <p:spPr>
          <a:xfrm>
            <a:off x="8530806"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70" name="文本框 269">
            <a:extLst>
              <a:ext uri="{FF2B5EF4-FFF2-40B4-BE49-F238E27FC236}">
                <a16:creationId xmlns:a16="http://schemas.microsoft.com/office/drawing/2014/main" id="{D2568205-385A-45CA-AB6E-14468D60AC84}"/>
              </a:ext>
            </a:extLst>
          </p:cNvPr>
          <p:cNvSpPr txBox="1"/>
          <p:nvPr/>
        </p:nvSpPr>
        <p:spPr>
          <a:xfrm>
            <a:off x="8708732"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71" name="任意多边形: 形状 270">
            <a:extLst>
              <a:ext uri="{FF2B5EF4-FFF2-40B4-BE49-F238E27FC236}">
                <a16:creationId xmlns:a16="http://schemas.microsoft.com/office/drawing/2014/main" id="{A1317780-EE0F-4615-BB3E-2B5CB0ED9F15}"/>
              </a:ext>
            </a:extLst>
          </p:cNvPr>
          <p:cNvSpPr/>
          <p:nvPr/>
        </p:nvSpPr>
        <p:spPr>
          <a:xfrm>
            <a:off x="9400583" y="2065024"/>
            <a:ext cx="24485" cy="2962471"/>
          </a:xfrm>
          <a:custGeom>
            <a:avLst/>
            <a:gdLst>
              <a:gd name="connsiteX0" fmla="*/ 55 w 23559"/>
              <a:gd name="connsiteY0" fmla="*/ 2555471 h 2555453"/>
              <a:gd name="connsiteX1" fmla="*/ 55 w 23559"/>
              <a:gd name="connsiteY1" fmla="*/ 18 h 2555453"/>
            </a:gdLst>
            <a:ahLst/>
            <a:cxnLst>
              <a:cxn ang="0">
                <a:pos x="connsiteX0" y="connsiteY0"/>
              </a:cxn>
              <a:cxn ang="0">
                <a:pos x="connsiteX1" y="connsiteY1"/>
              </a:cxn>
            </a:cxnLst>
            <a:rect l="l" t="t" r="r" b="b"/>
            <a:pathLst>
              <a:path w="23559" h="2555453">
                <a:moveTo>
                  <a:pt x="55" y="2555471"/>
                </a:moveTo>
                <a:lnTo>
                  <a:pt x="55" y="18"/>
                </a:lnTo>
              </a:path>
            </a:pathLst>
          </a:custGeom>
          <a:noFill/>
          <a:ln w="6277" cap="flat">
            <a:solidFill>
              <a:srgbClr val="DDDDDD"/>
            </a:solidFill>
            <a:prstDash val="solid"/>
            <a:miter/>
          </a:ln>
        </p:spPr>
        <p:txBody>
          <a:bodyPr rtlCol="0" anchor="ctr"/>
          <a:lstStyle/>
          <a:p>
            <a:endParaRPr lang="en-US"/>
          </a:p>
        </p:txBody>
      </p:sp>
      <p:sp>
        <p:nvSpPr>
          <p:cNvPr id="272" name="任意多边形: 形状 271">
            <a:extLst>
              <a:ext uri="{FF2B5EF4-FFF2-40B4-BE49-F238E27FC236}">
                <a16:creationId xmlns:a16="http://schemas.microsoft.com/office/drawing/2014/main" id="{EA4128EA-2D0A-46C9-9924-CBA0E4F698B2}"/>
              </a:ext>
            </a:extLst>
          </p:cNvPr>
          <p:cNvSpPr/>
          <p:nvPr/>
        </p:nvSpPr>
        <p:spPr>
          <a:xfrm>
            <a:off x="9400583" y="4985509"/>
            <a:ext cx="24485" cy="41987"/>
          </a:xfrm>
          <a:custGeom>
            <a:avLst/>
            <a:gdLst>
              <a:gd name="connsiteX0" fmla="*/ 55 w 23559"/>
              <a:gd name="connsiteY0" fmla="*/ 36249 h 36218"/>
              <a:gd name="connsiteX1" fmla="*/ 55 w 23559"/>
              <a:gd name="connsiteY1" fmla="*/ 31 h 36218"/>
            </a:gdLst>
            <a:ahLst/>
            <a:cxnLst>
              <a:cxn ang="0">
                <a:pos x="connsiteX0" y="connsiteY0"/>
              </a:cxn>
              <a:cxn ang="0">
                <a:pos x="connsiteX1" y="connsiteY1"/>
              </a:cxn>
            </a:cxnLst>
            <a:rect l="l" t="t" r="r" b="b"/>
            <a:pathLst>
              <a:path w="23559" h="36218">
                <a:moveTo>
                  <a:pt x="55" y="36249"/>
                </a:moveTo>
                <a:lnTo>
                  <a:pt x="55" y="31"/>
                </a:lnTo>
              </a:path>
            </a:pathLst>
          </a:custGeom>
          <a:noFill/>
          <a:ln w="7847" cap="flat">
            <a:solidFill>
              <a:srgbClr val="000000"/>
            </a:solidFill>
            <a:prstDash val="solid"/>
            <a:miter/>
          </a:ln>
        </p:spPr>
        <p:txBody>
          <a:bodyPr rtlCol="0" anchor="ctr"/>
          <a:lstStyle/>
          <a:p>
            <a:endParaRPr lang="en-US"/>
          </a:p>
        </p:txBody>
      </p:sp>
      <p:sp>
        <p:nvSpPr>
          <p:cNvPr id="273" name="任意多边形: 形状 272">
            <a:extLst>
              <a:ext uri="{FF2B5EF4-FFF2-40B4-BE49-F238E27FC236}">
                <a16:creationId xmlns:a16="http://schemas.microsoft.com/office/drawing/2014/main" id="{B38E41C0-0F5B-4793-BF3D-28F9DF762339}"/>
              </a:ext>
            </a:extLst>
          </p:cNvPr>
          <p:cNvSpPr/>
          <p:nvPr/>
        </p:nvSpPr>
        <p:spPr>
          <a:xfrm>
            <a:off x="9400583" y="2065024"/>
            <a:ext cx="24485" cy="41805"/>
          </a:xfrm>
          <a:custGeom>
            <a:avLst/>
            <a:gdLst>
              <a:gd name="connsiteX0" fmla="*/ 55 w 23559"/>
              <a:gd name="connsiteY0" fmla="*/ 4 h 36061"/>
              <a:gd name="connsiteX1" fmla="*/ 55 w 23559"/>
              <a:gd name="connsiteY1" fmla="*/ 36066 h 36061"/>
            </a:gdLst>
            <a:ahLst/>
            <a:cxnLst>
              <a:cxn ang="0">
                <a:pos x="connsiteX0" y="connsiteY0"/>
              </a:cxn>
              <a:cxn ang="0">
                <a:pos x="connsiteX1" y="connsiteY1"/>
              </a:cxn>
            </a:cxnLst>
            <a:rect l="l" t="t" r="r" b="b"/>
            <a:pathLst>
              <a:path w="23559" h="36061">
                <a:moveTo>
                  <a:pt x="55" y="4"/>
                </a:moveTo>
                <a:lnTo>
                  <a:pt x="55" y="36066"/>
                </a:lnTo>
              </a:path>
            </a:pathLst>
          </a:custGeom>
          <a:noFill/>
          <a:ln w="7847" cap="flat">
            <a:solidFill>
              <a:srgbClr val="000000"/>
            </a:solidFill>
            <a:prstDash val="solid"/>
            <a:miter/>
          </a:ln>
        </p:spPr>
        <p:txBody>
          <a:bodyPr rtlCol="0" anchor="ctr"/>
          <a:lstStyle/>
          <a:p>
            <a:endParaRPr lang="en-US"/>
          </a:p>
        </p:txBody>
      </p:sp>
      <p:sp>
        <p:nvSpPr>
          <p:cNvPr id="274" name="文本框 273">
            <a:extLst>
              <a:ext uri="{FF2B5EF4-FFF2-40B4-BE49-F238E27FC236}">
                <a16:creationId xmlns:a16="http://schemas.microsoft.com/office/drawing/2014/main" id="{704BB98F-EBA9-4E19-8858-877602AC1DA3}"/>
              </a:ext>
            </a:extLst>
          </p:cNvPr>
          <p:cNvSpPr txBox="1"/>
          <p:nvPr/>
        </p:nvSpPr>
        <p:spPr>
          <a:xfrm>
            <a:off x="9053157"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1</a:t>
            </a:r>
          </a:p>
        </p:txBody>
      </p:sp>
      <p:sp>
        <p:nvSpPr>
          <p:cNvPr id="275" name="文本框 274">
            <a:extLst>
              <a:ext uri="{FF2B5EF4-FFF2-40B4-BE49-F238E27FC236}">
                <a16:creationId xmlns:a16="http://schemas.microsoft.com/office/drawing/2014/main" id="{0AD85485-369A-4B76-A102-BFF0638372A4}"/>
              </a:ext>
            </a:extLst>
          </p:cNvPr>
          <p:cNvSpPr txBox="1"/>
          <p:nvPr/>
        </p:nvSpPr>
        <p:spPr>
          <a:xfrm>
            <a:off x="9231082"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2</a:t>
            </a:r>
          </a:p>
        </p:txBody>
      </p:sp>
      <p:sp>
        <p:nvSpPr>
          <p:cNvPr id="276" name="文本框 275">
            <a:extLst>
              <a:ext uri="{FF2B5EF4-FFF2-40B4-BE49-F238E27FC236}">
                <a16:creationId xmlns:a16="http://schemas.microsoft.com/office/drawing/2014/main" id="{FBD24045-B2F4-43BA-902E-363E94E84801}"/>
              </a:ext>
            </a:extLst>
          </p:cNvPr>
          <p:cNvSpPr txBox="1"/>
          <p:nvPr/>
        </p:nvSpPr>
        <p:spPr>
          <a:xfrm>
            <a:off x="9409008"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77" name="任意多边形: 形状 276">
            <a:extLst>
              <a:ext uri="{FF2B5EF4-FFF2-40B4-BE49-F238E27FC236}">
                <a16:creationId xmlns:a16="http://schemas.microsoft.com/office/drawing/2014/main" id="{192B6826-DC50-4F5F-8819-8914B6122D33}"/>
              </a:ext>
            </a:extLst>
          </p:cNvPr>
          <p:cNvSpPr/>
          <p:nvPr/>
        </p:nvSpPr>
        <p:spPr>
          <a:xfrm>
            <a:off x="10099161" y="2065024"/>
            <a:ext cx="24485" cy="2962471"/>
          </a:xfrm>
          <a:custGeom>
            <a:avLst/>
            <a:gdLst>
              <a:gd name="connsiteX0" fmla="*/ 62 w 23559"/>
              <a:gd name="connsiteY0" fmla="*/ 2555471 h 2555453"/>
              <a:gd name="connsiteX1" fmla="*/ 62 w 23559"/>
              <a:gd name="connsiteY1" fmla="*/ 18 h 2555453"/>
            </a:gdLst>
            <a:ahLst/>
            <a:cxnLst>
              <a:cxn ang="0">
                <a:pos x="connsiteX0" y="connsiteY0"/>
              </a:cxn>
              <a:cxn ang="0">
                <a:pos x="connsiteX1" y="connsiteY1"/>
              </a:cxn>
            </a:cxnLst>
            <a:rect l="l" t="t" r="r" b="b"/>
            <a:pathLst>
              <a:path w="23559" h="2555453">
                <a:moveTo>
                  <a:pt x="62" y="2555471"/>
                </a:moveTo>
                <a:lnTo>
                  <a:pt x="62" y="18"/>
                </a:lnTo>
              </a:path>
            </a:pathLst>
          </a:custGeom>
          <a:noFill/>
          <a:ln w="6277" cap="flat">
            <a:solidFill>
              <a:srgbClr val="DDDDDD"/>
            </a:solidFill>
            <a:prstDash val="solid"/>
            <a:miter/>
          </a:ln>
        </p:spPr>
        <p:txBody>
          <a:bodyPr rtlCol="0" anchor="ctr"/>
          <a:lstStyle/>
          <a:p>
            <a:endParaRPr lang="en-US"/>
          </a:p>
        </p:txBody>
      </p:sp>
      <p:sp>
        <p:nvSpPr>
          <p:cNvPr id="278" name="任意多边形: 形状 277">
            <a:extLst>
              <a:ext uri="{FF2B5EF4-FFF2-40B4-BE49-F238E27FC236}">
                <a16:creationId xmlns:a16="http://schemas.microsoft.com/office/drawing/2014/main" id="{C0C589ED-01EB-4EA3-9D57-7A73AA4FD52F}"/>
              </a:ext>
            </a:extLst>
          </p:cNvPr>
          <p:cNvSpPr/>
          <p:nvPr/>
        </p:nvSpPr>
        <p:spPr>
          <a:xfrm>
            <a:off x="10099161" y="4985509"/>
            <a:ext cx="24485" cy="41987"/>
          </a:xfrm>
          <a:custGeom>
            <a:avLst/>
            <a:gdLst>
              <a:gd name="connsiteX0" fmla="*/ 62 w 23559"/>
              <a:gd name="connsiteY0" fmla="*/ 36249 h 36218"/>
              <a:gd name="connsiteX1" fmla="*/ 62 w 23559"/>
              <a:gd name="connsiteY1" fmla="*/ 31 h 36218"/>
            </a:gdLst>
            <a:ahLst/>
            <a:cxnLst>
              <a:cxn ang="0">
                <a:pos x="connsiteX0" y="connsiteY0"/>
              </a:cxn>
              <a:cxn ang="0">
                <a:pos x="connsiteX1" y="connsiteY1"/>
              </a:cxn>
            </a:cxnLst>
            <a:rect l="l" t="t" r="r" b="b"/>
            <a:pathLst>
              <a:path w="23559" h="36218">
                <a:moveTo>
                  <a:pt x="62" y="36249"/>
                </a:moveTo>
                <a:lnTo>
                  <a:pt x="62" y="31"/>
                </a:lnTo>
              </a:path>
            </a:pathLst>
          </a:custGeom>
          <a:noFill/>
          <a:ln w="7847" cap="flat">
            <a:solidFill>
              <a:srgbClr val="000000"/>
            </a:solidFill>
            <a:prstDash val="solid"/>
            <a:miter/>
          </a:ln>
        </p:spPr>
        <p:txBody>
          <a:bodyPr rtlCol="0" anchor="ctr"/>
          <a:lstStyle/>
          <a:p>
            <a:endParaRPr lang="en-US"/>
          </a:p>
        </p:txBody>
      </p:sp>
      <p:sp>
        <p:nvSpPr>
          <p:cNvPr id="279" name="任意多边形: 形状 278">
            <a:extLst>
              <a:ext uri="{FF2B5EF4-FFF2-40B4-BE49-F238E27FC236}">
                <a16:creationId xmlns:a16="http://schemas.microsoft.com/office/drawing/2014/main" id="{234142AB-0EDA-4609-BEC7-8D57E8DE14EA}"/>
              </a:ext>
            </a:extLst>
          </p:cNvPr>
          <p:cNvSpPr/>
          <p:nvPr/>
        </p:nvSpPr>
        <p:spPr>
          <a:xfrm>
            <a:off x="10099161" y="2065024"/>
            <a:ext cx="24485" cy="41805"/>
          </a:xfrm>
          <a:custGeom>
            <a:avLst/>
            <a:gdLst>
              <a:gd name="connsiteX0" fmla="*/ 62 w 23559"/>
              <a:gd name="connsiteY0" fmla="*/ 4 h 36061"/>
              <a:gd name="connsiteX1" fmla="*/ 62 w 23559"/>
              <a:gd name="connsiteY1" fmla="*/ 36066 h 36061"/>
            </a:gdLst>
            <a:ahLst/>
            <a:cxnLst>
              <a:cxn ang="0">
                <a:pos x="connsiteX0" y="connsiteY0"/>
              </a:cxn>
              <a:cxn ang="0">
                <a:pos x="connsiteX1" y="connsiteY1"/>
              </a:cxn>
            </a:cxnLst>
            <a:rect l="l" t="t" r="r" b="b"/>
            <a:pathLst>
              <a:path w="23559" h="36061">
                <a:moveTo>
                  <a:pt x="62" y="4"/>
                </a:moveTo>
                <a:lnTo>
                  <a:pt x="62" y="36066"/>
                </a:lnTo>
              </a:path>
            </a:pathLst>
          </a:custGeom>
          <a:noFill/>
          <a:ln w="7847" cap="flat">
            <a:solidFill>
              <a:srgbClr val="000000"/>
            </a:solidFill>
            <a:prstDash val="solid"/>
            <a:miter/>
          </a:ln>
        </p:spPr>
        <p:txBody>
          <a:bodyPr rtlCol="0" anchor="ctr"/>
          <a:lstStyle/>
          <a:p>
            <a:endParaRPr lang="en-US"/>
          </a:p>
        </p:txBody>
      </p:sp>
      <p:sp>
        <p:nvSpPr>
          <p:cNvPr id="280" name="文本框 279">
            <a:extLst>
              <a:ext uri="{FF2B5EF4-FFF2-40B4-BE49-F238E27FC236}">
                <a16:creationId xmlns:a16="http://schemas.microsoft.com/office/drawing/2014/main" id="{EAF30C71-95F8-462C-A40A-F27E9D1581BE}"/>
              </a:ext>
            </a:extLst>
          </p:cNvPr>
          <p:cNvSpPr txBox="1"/>
          <p:nvPr/>
        </p:nvSpPr>
        <p:spPr>
          <a:xfrm>
            <a:off x="9751800"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1</a:t>
            </a:r>
          </a:p>
        </p:txBody>
      </p:sp>
      <p:sp>
        <p:nvSpPr>
          <p:cNvPr id="281" name="文本框 280">
            <a:extLst>
              <a:ext uri="{FF2B5EF4-FFF2-40B4-BE49-F238E27FC236}">
                <a16:creationId xmlns:a16="http://schemas.microsoft.com/office/drawing/2014/main" id="{59F3611F-4D8F-4668-B68A-93340CAA869F}"/>
              </a:ext>
            </a:extLst>
          </p:cNvPr>
          <p:cNvSpPr txBox="1"/>
          <p:nvPr/>
        </p:nvSpPr>
        <p:spPr>
          <a:xfrm>
            <a:off x="9929725"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4</a:t>
            </a:r>
          </a:p>
        </p:txBody>
      </p:sp>
      <p:sp>
        <p:nvSpPr>
          <p:cNvPr id="282" name="文本框 281">
            <a:extLst>
              <a:ext uri="{FF2B5EF4-FFF2-40B4-BE49-F238E27FC236}">
                <a16:creationId xmlns:a16="http://schemas.microsoft.com/office/drawing/2014/main" id="{3CAA3585-D054-40C4-B8FF-BE9D775C91FC}"/>
              </a:ext>
            </a:extLst>
          </p:cNvPr>
          <p:cNvSpPr txBox="1"/>
          <p:nvPr/>
        </p:nvSpPr>
        <p:spPr>
          <a:xfrm>
            <a:off x="10107651"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83" name="任意多边形: 形状 282">
            <a:extLst>
              <a:ext uri="{FF2B5EF4-FFF2-40B4-BE49-F238E27FC236}">
                <a16:creationId xmlns:a16="http://schemas.microsoft.com/office/drawing/2014/main" id="{9D9DA53A-475A-455B-8C68-44BF536C8630}"/>
              </a:ext>
            </a:extLst>
          </p:cNvPr>
          <p:cNvSpPr/>
          <p:nvPr/>
        </p:nvSpPr>
        <p:spPr>
          <a:xfrm>
            <a:off x="10799567" y="4854522"/>
            <a:ext cx="24485" cy="172973"/>
          </a:xfrm>
          <a:custGeom>
            <a:avLst/>
            <a:gdLst>
              <a:gd name="connsiteX0" fmla="*/ 69 w 23559"/>
              <a:gd name="connsiteY0" fmla="*/ 149239 h 149208"/>
              <a:gd name="connsiteX1" fmla="*/ 69 w 23559"/>
              <a:gd name="connsiteY1" fmla="*/ 30 h 149208"/>
            </a:gdLst>
            <a:ahLst/>
            <a:cxnLst>
              <a:cxn ang="0">
                <a:pos x="connsiteX0" y="connsiteY0"/>
              </a:cxn>
              <a:cxn ang="0">
                <a:pos x="connsiteX1" y="connsiteY1"/>
              </a:cxn>
            </a:cxnLst>
            <a:rect l="l" t="t" r="r" b="b"/>
            <a:pathLst>
              <a:path w="23559" h="149208">
                <a:moveTo>
                  <a:pt x="69" y="149239"/>
                </a:moveTo>
                <a:lnTo>
                  <a:pt x="69" y="30"/>
                </a:lnTo>
              </a:path>
            </a:pathLst>
          </a:custGeom>
          <a:noFill/>
          <a:ln w="6277" cap="flat">
            <a:solidFill>
              <a:srgbClr val="DDDDDD"/>
            </a:solidFill>
            <a:prstDash val="solid"/>
            <a:miter/>
          </a:ln>
        </p:spPr>
        <p:txBody>
          <a:bodyPr rtlCol="0" anchor="ctr"/>
          <a:lstStyle/>
          <a:p>
            <a:endParaRPr lang="en-US"/>
          </a:p>
        </p:txBody>
      </p:sp>
      <p:sp>
        <p:nvSpPr>
          <p:cNvPr id="284" name="任意多边形: 形状 283">
            <a:extLst>
              <a:ext uri="{FF2B5EF4-FFF2-40B4-BE49-F238E27FC236}">
                <a16:creationId xmlns:a16="http://schemas.microsoft.com/office/drawing/2014/main" id="{AAA21870-51D8-4AC2-BC4E-5F0B231CF209}"/>
              </a:ext>
            </a:extLst>
          </p:cNvPr>
          <p:cNvSpPr/>
          <p:nvPr/>
        </p:nvSpPr>
        <p:spPr>
          <a:xfrm>
            <a:off x="10799567" y="2065024"/>
            <a:ext cx="24485" cy="1702422"/>
          </a:xfrm>
          <a:custGeom>
            <a:avLst/>
            <a:gdLst>
              <a:gd name="connsiteX0" fmla="*/ 69 w 23559"/>
              <a:gd name="connsiteY0" fmla="*/ 1468537 h 1468524"/>
              <a:gd name="connsiteX1" fmla="*/ 69 w 23559"/>
              <a:gd name="connsiteY1" fmla="*/ 12 h 1468524"/>
            </a:gdLst>
            <a:ahLst/>
            <a:cxnLst>
              <a:cxn ang="0">
                <a:pos x="connsiteX0" y="connsiteY0"/>
              </a:cxn>
              <a:cxn ang="0">
                <a:pos x="connsiteX1" y="connsiteY1"/>
              </a:cxn>
            </a:cxnLst>
            <a:rect l="l" t="t" r="r" b="b"/>
            <a:pathLst>
              <a:path w="23559" h="1468524">
                <a:moveTo>
                  <a:pt x="69" y="1468537"/>
                </a:moveTo>
                <a:lnTo>
                  <a:pt x="69" y="12"/>
                </a:lnTo>
              </a:path>
            </a:pathLst>
          </a:custGeom>
          <a:noFill/>
          <a:ln w="6277" cap="flat">
            <a:solidFill>
              <a:srgbClr val="DDDDDD"/>
            </a:solidFill>
            <a:prstDash val="solid"/>
            <a:miter/>
          </a:ln>
        </p:spPr>
        <p:txBody>
          <a:bodyPr rtlCol="0" anchor="ctr"/>
          <a:lstStyle/>
          <a:p>
            <a:endParaRPr lang="en-US"/>
          </a:p>
        </p:txBody>
      </p:sp>
      <p:sp>
        <p:nvSpPr>
          <p:cNvPr id="285" name="任意多边形: 形状 284">
            <a:extLst>
              <a:ext uri="{FF2B5EF4-FFF2-40B4-BE49-F238E27FC236}">
                <a16:creationId xmlns:a16="http://schemas.microsoft.com/office/drawing/2014/main" id="{603AEC44-4506-4655-A3FF-EFB97E4CB100}"/>
              </a:ext>
            </a:extLst>
          </p:cNvPr>
          <p:cNvSpPr/>
          <p:nvPr/>
        </p:nvSpPr>
        <p:spPr>
          <a:xfrm>
            <a:off x="10799567" y="4985509"/>
            <a:ext cx="24485" cy="41987"/>
          </a:xfrm>
          <a:custGeom>
            <a:avLst/>
            <a:gdLst>
              <a:gd name="connsiteX0" fmla="*/ 69 w 23559"/>
              <a:gd name="connsiteY0" fmla="*/ 36249 h 36218"/>
              <a:gd name="connsiteX1" fmla="*/ 69 w 23559"/>
              <a:gd name="connsiteY1" fmla="*/ 31 h 36218"/>
            </a:gdLst>
            <a:ahLst/>
            <a:cxnLst>
              <a:cxn ang="0">
                <a:pos x="connsiteX0" y="connsiteY0"/>
              </a:cxn>
              <a:cxn ang="0">
                <a:pos x="connsiteX1" y="connsiteY1"/>
              </a:cxn>
            </a:cxnLst>
            <a:rect l="l" t="t" r="r" b="b"/>
            <a:pathLst>
              <a:path w="23559" h="36218">
                <a:moveTo>
                  <a:pt x="69" y="36249"/>
                </a:moveTo>
                <a:lnTo>
                  <a:pt x="69" y="31"/>
                </a:lnTo>
              </a:path>
            </a:pathLst>
          </a:custGeom>
          <a:noFill/>
          <a:ln w="7847" cap="flat">
            <a:solidFill>
              <a:srgbClr val="000000"/>
            </a:solidFill>
            <a:prstDash val="solid"/>
            <a:miter/>
          </a:ln>
        </p:spPr>
        <p:txBody>
          <a:bodyPr rtlCol="0" anchor="ctr"/>
          <a:lstStyle/>
          <a:p>
            <a:endParaRPr lang="en-US"/>
          </a:p>
        </p:txBody>
      </p:sp>
      <p:sp>
        <p:nvSpPr>
          <p:cNvPr id="286" name="任意多边形: 形状 285">
            <a:extLst>
              <a:ext uri="{FF2B5EF4-FFF2-40B4-BE49-F238E27FC236}">
                <a16:creationId xmlns:a16="http://schemas.microsoft.com/office/drawing/2014/main" id="{37F3C3EB-702E-44E7-87EC-3D798A792CDE}"/>
              </a:ext>
            </a:extLst>
          </p:cNvPr>
          <p:cNvSpPr/>
          <p:nvPr/>
        </p:nvSpPr>
        <p:spPr>
          <a:xfrm>
            <a:off x="10799567" y="2065024"/>
            <a:ext cx="24485" cy="41805"/>
          </a:xfrm>
          <a:custGeom>
            <a:avLst/>
            <a:gdLst>
              <a:gd name="connsiteX0" fmla="*/ 69 w 23559"/>
              <a:gd name="connsiteY0" fmla="*/ 4 h 36061"/>
              <a:gd name="connsiteX1" fmla="*/ 69 w 23559"/>
              <a:gd name="connsiteY1" fmla="*/ 36066 h 36061"/>
            </a:gdLst>
            <a:ahLst/>
            <a:cxnLst>
              <a:cxn ang="0">
                <a:pos x="connsiteX0" y="connsiteY0"/>
              </a:cxn>
              <a:cxn ang="0">
                <a:pos x="connsiteX1" y="connsiteY1"/>
              </a:cxn>
            </a:cxnLst>
            <a:rect l="l" t="t" r="r" b="b"/>
            <a:pathLst>
              <a:path w="23559" h="36061">
                <a:moveTo>
                  <a:pt x="69" y="4"/>
                </a:moveTo>
                <a:lnTo>
                  <a:pt x="69" y="36066"/>
                </a:lnTo>
              </a:path>
            </a:pathLst>
          </a:custGeom>
          <a:noFill/>
          <a:ln w="7847" cap="flat">
            <a:solidFill>
              <a:srgbClr val="000000"/>
            </a:solidFill>
            <a:prstDash val="solid"/>
            <a:miter/>
          </a:ln>
        </p:spPr>
        <p:txBody>
          <a:bodyPr rtlCol="0" anchor="ctr"/>
          <a:lstStyle/>
          <a:p>
            <a:endParaRPr lang="en-US"/>
          </a:p>
        </p:txBody>
      </p:sp>
      <p:sp>
        <p:nvSpPr>
          <p:cNvPr id="287" name="文本框 286">
            <a:extLst>
              <a:ext uri="{FF2B5EF4-FFF2-40B4-BE49-F238E27FC236}">
                <a16:creationId xmlns:a16="http://schemas.microsoft.com/office/drawing/2014/main" id="{058860CB-AF6D-4E93-918E-D92570B14AB2}"/>
              </a:ext>
            </a:extLst>
          </p:cNvPr>
          <p:cNvSpPr txBox="1"/>
          <p:nvPr/>
        </p:nvSpPr>
        <p:spPr>
          <a:xfrm>
            <a:off x="10452075"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1</a:t>
            </a:r>
          </a:p>
        </p:txBody>
      </p:sp>
      <p:sp>
        <p:nvSpPr>
          <p:cNvPr id="288" name="文本框 287">
            <a:extLst>
              <a:ext uri="{FF2B5EF4-FFF2-40B4-BE49-F238E27FC236}">
                <a16:creationId xmlns:a16="http://schemas.microsoft.com/office/drawing/2014/main" id="{0A4DAC49-F1E3-4A11-9874-817443AD29D1}"/>
              </a:ext>
            </a:extLst>
          </p:cNvPr>
          <p:cNvSpPr txBox="1"/>
          <p:nvPr/>
        </p:nvSpPr>
        <p:spPr>
          <a:xfrm>
            <a:off x="10630001"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6</a:t>
            </a:r>
          </a:p>
        </p:txBody>
      </p:sp>
      <p:sp>
        <p:nvSpPr>
          <p:cNvPr id="289" name="文本框 288">
            <a:extLst>
              <a:ext uri="{FF2B5EF4-FFF2-40B4-BE49-F238E27FC236}">
                <a16:creationId xmlns:a16="http://schemas.microsoft.com/office/drawing/2014/main" id="{056D08AD-00B4-4B31-B968-60471BE9FE74}"/>
              </a:ext>
            </a:extLst>
          </p:cNvPr>
          <p:cNvSpPr txBox="1"/>
          <p:nvPr/>
        </p:nvSpPr>
        <p:spPr>
          <a:xfrm>
            <a:off x="10807926"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90" name="任意多边形: 形状 289">
            <a:extLst>
              <a:ext uri="{FF2B5EF4-FFF2-40B4-BE49-F238E27FC236}">
                <a16:creationId xmlns:a16="http://schemas.microsoft.com/office/drawing/2014/main" id="{56598E55-2C5E-433E-AF85-0BA8EA77DD97}"/>
              </a:ext>
            </a:extLst>
          </p:cNvPr>
          <p:cNvSpPr/>
          <p:nvPr/>
        </p:nvSpPr>
        <p:spPr>
          <a:xfrm>
            <a:off x="11499810" y="2065024"/>
            <a:ext cx="24485" cy="2962471"/>
          </a:xfrm>
          <a:custGeom>
            <a:avLst/>
            <a:gdLst>
              <a:gd name="connsiteX0" fmla="*/ 76 w 23559"/>
              <a:gd name="connsiteY0" fmla="*/ 2555471 h 2555453"/>
              <a:gd name="connsiteX1" fmla="*/ 76 w 23559"/>
              <a:gd name="connsiteY1" fmla="*/ 18 h 2555453"/>
            </a:gdLst>
            <a:ahLst/>
            <a:cxnLst>
              <a:cxn ang="0">
                <a:pos x="connsiteX0" y="connsiteY0"/>
              </a:cxn>
              <a:cxn ang="0">
                <a:pos x="connsiteX1" y="connsiteY1"/>
              </a:cxn>
            </a:cxnLst>
            <a:rect l="l" t="t" r="r" b="b"/>
            <a:pathLst>
              <a:path w="23559" h="2555453">
                <a:moveTo>
                  <a:pt x="76" y="2555471"/>
                </a:moveTo>
                <a:lnTo>
                  <a:pt x="76" y="18"/>
                </a:lnTo>
              </a:path>
            </a:pathLst>
          </a:custGeom>
          <a:noFill/>
          <a:ln w="6277" cap="flat">
            <a:solidFill>
              <a:srgbClr val="DDDDDD"/>
            </a:solidFill>
            <a:prstDash val="solid"/>
            <a:miter/>
          </a:ln>
        </p:spPr>
        <p:txBody>
          <a:bodyPr rtlCol="0" anchor="ctr"/>
          <a:lstStyle/>
          <a:p>
            <a:endParaRPr lang="en-US"/>
          </a:p>
        </p:txBody>
      </p:sp>
      <p:sp>
        <p:nvSpPr>
          <p:cNvPr id="291" name="任意多边形: 形状 290">
            <a:extLst>
              <a:ext uri="{FF2B5EF4-FFF2-40B4-BE49-F238E27FC236}">
                <a16:creationId xmlns:a16="http://schemas.microsoft.com/office/drawing/2014/main" id="{ACBF55CD-BE13-4910-9694-5E6E7BCACCA2}"/>
              </a:ext>
            </a:extLst>
          </p:cNvPr>
          <p:cNvSpPr/>
          <p:nvPr/>
        </p:nvSpPr>
        <p:spPr>
          <a:xfrm>
            <a:off x="11499810" y="4985509"/>
            <a:ext cx="24485" cy="41987"/>
          </a:xfrm>
          <a:custGeom>
            <a:avLst/>
            <a:gdLst>
              <a:gd name="connsiteX0" fmla="*/ 76 w 23559"/>
              <a:gd name="connsiteY0" fmla="*/ 36249 h 36218"/>
              <a:gd name="connsiteX1" fmla="*/ 76 w 23559"/>
              <a:gd name="connsiteY1" fmla="*/ 31 h 36218"/>
            </a:gdLst>
            <a:ahLst/>
            <a:cxnLst>
              <a:cxn ang="0">
                <a:pos x="connsiteX0" y="connsiteY0"/>
              </a:cxn>
              <a:cxn ang="0">
                <a:pos x="connsiteX1" y="connsiteY1"/>
              </a:cxn>
            </a:cxnLst>
            <a:rect l="l" t="t" r="r" b="b"/>
            <a:pathLst>
              <a:path w="23559" h="36218">
                <a:moveTo>
                  <a:pt x="76" y="36249"/>
                </a:moveTo>
                <a:lnTo>
                  <a:pt x="76" y="31"/>
                </a:lnTo>
              </a:path>
            </a:pathLst>
          </a:custGeom>
          <a:noFill/>
          <a:ln w="7847" cap="flat">
            <a:solidFill>
              <a:srgbClr val="000000"/>
            </a:solidFill>
            <a:prstDash val="solid"/>
            <a:miter/>
          </a:ln>
        </p:spPr>
        <p:txBody>
          <a:bodyPr rtlCol="0" anchor="ctr"/>
          <a:lstStyle/>
          <a:p>
            <a:endParaRPr lang="en-US"/>
          </a:p>
        </p:txBody>
      </p:sp>
      <p:sp>
        <p:nvSpPr>
          <p:cNvPr id="292" name="任意多边形: 形状 291">
            <a:extLst>
              <a:ext uri="{FF2B5EF4-FFF2-40B4-BE49-F238E27FC236}">
                <a16:creationId xmlns:a16="http://schemas.microsoft.com/office/drawing/2014/main" id="{EE1A4B70-709F-49F2-99ED-CB7C7CDF93D0}"/>
              </a:ext>
            </a:extLst>
          </p:cNvPr>
          <p:cNvSpPr/>
          <p:nvPr/>
        </p:nvSpPr>
        <p:spPr>
          <a:xfrm>
            <a:off x="11499810" y="2065024"/>
            <a:ext cx="24485" cy="41805"/>
          </a:xfrm>
          <a:custGeom>
            <a:avLst/>
            <a:gdLst>
              <a:gd name="connsiteX0" fmla="*/ 76 w 23559"/>
              <a:gd name="connsiteY0" fmla="*/ 4 h 36061"/>
              <a:gd name="connsiteX1" fmla="*/ 76 w 23559"/>
              <a:gd name="connsiteY1" fmla="*/ 36066 h 36061"/>
            </a:gdLst>
            <a:ahLst/>
            <a:cxnLst>
              <a:cxn ang="0">
                <a:pos x="connsiteX0" y="connsiteY0"/>
              </a:cxn>
              <a:cxn ang="0">
                <a:pos x="connsiteX1" y="connsiteY1"/>
              </a:cxn>
            </a:cxnLst>
            <a:rect l="l" t="t" r="r" b="b"/>
            <a:pathLst>
              <a:path w="23559" h="36061">
                <a:moveTo>
                  <a:pt x="76" y="4"/>
                </a:moveTo>
                <a:lnTo>
                  <a:pt x="76" y="36066"/>
                </a:lnTo>
              </a:path>
            </a:pathLst>
          </a:custGeom>
          <a:noFill/>
          <a:ln w="7847" cap="flat">
            <a:solidFill>
              <a:srgbClr val="000000"/>
            </a:solidFill>
            <a:prstDash val="solid"/>
            <a:miter/>
          </a:ln>
        </p:spPr>
        <p:txBody>
          <a:bodyPr rtlCol="0" anchor="ctr"/>
          <a:lstStyle/>
          <a:p>
            <a:endParaRPr lang="en-US"/>
          </a:p>
        </p:txBody>
      </p:sp>
      <p:sp>
        <p:nvSpPr>
          <p:cNvPr id="293" name="文本框 292">
            <a:extLst>
              <a:ext uri="{FF2B5EF4-FFF2-40B4-BE49-F238E27FC236}">
                <a16:creationId xmlns:a16="http://schemas.microsoft.com/office/drawing/2014/main" id="{63F63E23-F7DA-4140-81B6-F4F67733B971}"/>
              </a:ext>
            </a:extLst>
          </p:cNvPr>
          <p:cNvSpPr txBox="1"/>
          <p:nvPr/>
        </p:nvSpPr>
        <p:spPr>
          <a:xfrm>
            <a:off x="11152350"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1</a:t>
            </a:r>
          </a:p>
        </p:txBody>
      </p:sp>
      <p:sp>
        <p:nvSpPr>
          <p:cNvPr id="294" name="文本框 293">
            <a:extLst>
              <a:ext uri="{FF2B5EF4-FFF2-40B4-BE49-F238E27FC236}">
                <a16:creationId xmlns:a16="http://schemas.microsoft.com/office/drawing/2014/main" id="{F1ED2F7C-D0BB-47ED-8DB6-161010BC34DC}"/>
              </a:ext>
            </a:extLst>
          </p:cNvPr>
          <p:cNvSpPr txBox="1"/>
          <p:nvPr/>
        </p:nvSpPr>
        <p:spPr>
          <a:xfrm>
            <a:off x="11330276"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8</a:t>
            </a:r>
          </a:p>
        </p:txBody>
      </p:sp>
      <p:sp>
        <p:nvSpPr>
          <p:cNvPr id="295" name="文本框 294">
            <a:extLst>
              <a:ext uri="{FF2B5EF4-FFF2-40B4-BE49-F238E27FC236}">
                <a16:creationId xmlns:a16="http://schemas.microsoft.com/office/drawing/2014/main" id="{324DF1CE-7343-4D3E-A65C-02C15B68EAD6}"/>
              </a:ext>
            </a:extLst>
          </p:cNvPr>
          <p:cNvSpPr txBox="1"/>
          <p:nvPr/>
        </p:nvSpPr>
        <p:spPr>
          <a:xfrm>
            <a:off x="11508201" y="5096413"/>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0</a:t>
            </a:r>
          </a:p>
        </p:txBody>
      </p:sp>
      <p:sp>
        <p:nvSpPr>
          <p:cNvPr id="296" name="任意多边形: 形状 295">
            <a:extLst>
              <a:ext uri="{FF2B5EF4-FFF2-40B4-BE49-F238E27FC236}">
                <a16:creationId xmlns:a16="http://schemas.microsoft.com/office/drawing/2014/main" id="{06240E2F-EBC1-4214-8AEB-8829978754EB}"/>
              </a:ext>
            </a:extLst>
          </p:cNvPr>
          <p:cNvSpPr/>
          <p:nvPr/>
        </p:nvSpPr>
        <p:spPr>
          <a:xfrm>
            <a:off x="5200627" y="2065024"/>
            <a:ext cx="6299183" cy="2962471"/>
          </a:xfrm>
          <a:custGeom>
            <a:avLst/>
            <a:gdLst>
              <a:gd name="connsiteX0" fmla="*/ 44 w 6060971"/>
              <a:gd name="connsiteY0" fmla="*/ 18 h 2555453"/>
              <a:gd name="connsiteX1" fmla="*/ 6061015 w 6060971"/>
              <a:gd name="connsiteY1" fmla="*/ 18 h 2555453"/>
              <a:gd name="connsiteX2" fmla="*/ 6061015 w 6060971"/>
              <a:gd name="connsiteY2" fmla="*/ 2555471 h 2555453"/>
              <a:gd name="connsiteX3" fmla="*/ 44 w 6060971"/>
              <a:gd name="connsiteY3" fmla="*/ 2555471 h 2555453"/>
            </a:gdLst>
            <a:ahLst/>
            <a:cxnLst>
              <a:cxn ang="0">
                <a:pos x="connsiteX0" y="connsiteY0"/>
              </a:cxn>
              <a:cxn ang="0">
                <a:pos x="connsiteX1" y="connsiteY1"/>
              </a:cxn>
              <a:cxn ang="0">
                <a:pos x="connsiteX2" y="connsiteY2"/>
              </a:cxn>
              <a:cxn ang="0">
                <a:pos x="connsiteX3" y="connsiteY3"/>
              </a:cxn>
            </a:cxnLst>
            <a:rect l="l" t="t" r="r" b="b"/>
            <a:pathLst>
              <a:path w="6060971" h="2555453">
                <a:moveTo>
                  <a:pt x="44" y="18"/>
                </a:moveTo>
                <a:lnTo>
                  <a:pt x="6061015" y="18"/>
                </a:lnTo>
                <a:lnTo>
                  <a:pt x="6061015" y="2555471"/>
                </a:lnTo>
                <a:lnTo>
                  <a:pt x="44" y="2555471"/>
                </a:lnTo>
                <a:close/>
              </a:path>
            </a:pathLst>
          </a:custGeom>
          <a:noFill/>
          <a:ln w="7847" cap="flat">
            <a:solidFill>
              <a:srgbClr val="000000"/>
            </a:solidFill>
            <a:prstDash val="solid"/>
            <a:miter/>
          </a:ln>
        </p:spPr>
        <p:txBody>
          <a:bodyPr rtlCol="0" anchor="ctr"/>
          <a:lstStyle/>
          <a:p>
            <a:endParaRPr lang="en-US"/>
          </a:p>
        </p:txBody>
      </p:sp>
      <p:sp>
        <p:nvSpPr>
          <p:cNvPr id="297" name="文本框 296">
            <a:extLst>
              <a:ext uri="{FF2B5EF4-FFF2-40B4-BE49-F238E27FC236}">
                <a16:creationId xmlns:a16="http://schemas.microsoft.com/office/drawing/2014/main" id="{C064BEBF-AF43-4E60-9D7E-25C3776C7F2C}"/>
              </a:ext>
            </a:extLst>
          </p:cNvPr>
          <p:cNvSpPr txBox="1"/>
          <p:nvPr/>
        </p:nvSpPr>
        <p:spPr>
          <a:xfrm rot="16200000">
            <a:off x="2453389" y="3373066"/>
            <a:ext cx="3650166" cy="472886"/>
          </a:xfrm>
          <a:prstGeom prst="rect">
            <a:avLst/>
          </a:prstGeom>
          <a:noFill/>
        </p:spPr>
        <p:txBody>
          <a:bodyPr wrap="none" rtlCol="0">
            <a:spAutoFit/>
          </a:bodyPr>
          <a:lstStyle/>
          <a:p>
            <a:pPr algn="r"/>
            <a:r>
              <a:rPr lang="en-US" sz="2473" spc="0" baseline="0" dirty="0">
                <a:solidFill>
                  <a:srgbClr val="000000"/>
                </a:solidFill>
                <a:latin typeface="Tahoma"/>
                <a:ea typeface="Tahoma"/>
                <a:cs typeface="Tahoma"/>
                <a:sym typeface="Tahoma"/>
                <a:rtl val="0"/>
              </a:rPr>
              <a:t> Relative S</a:t>
            </a:r>
            <a:r>
              <a:rPr lang="en-US" altLang="zh-CN" sz="2473" spc="0" baseline="0" dirty="0">
                <a:solidFill>
                  <a:srgbClr val="000000"/>
                </a:solidFill>
                <a:latin typeface="Tahoma"/>
                <a:ea typeface="Tahoma"/>
                <a:cs typeface="Tahoma"/>
                <a:sym typeface="Tahoma"/>
                <a:rtl val="0"/>
              </a:rPr>
              <a:t>ignal loss (dB)</a:t>
            </a:r>
            <a:endParaRPr lang="en-US" sz="2473" spc="0" baseline="0" dirty="0">
              <a:solidFill>
                <a:srgbClr val="000000"/>
              </a:solidFill>
              <a:latin typeface="Tahoma"/>
              <a:ea typeface="Tahoma"/>
              <a:cs typeface="Tahoma"/>
              <a:sym typeface="Tahoma"/>
              <a:rtl val="0"/>
            </a:endParaRPr>
          </a:p>
        </p:txBody>
      </p:sp>
      <p:sp>
        <p:nvSpPr>
          <p:cNvPr id="313" name="文本框 312">
            <a:extLst>
              <a:ext uri="{FF2B5EF4-FFF2-40B4-BE49-F238E27FC236}">
                <a16:creationId xmlns:a16="http://schemas.microsoft.com/office/drawing/2014/main" id="{22A7F074-441D-42B7-B49F-6D90D31BD6EA}"/>
              </a:ext>
            </a:extLst>
          </p:cNvPr>
          <p:cNvSpPr txBox="1"/>
          <p:nvPr/>
        </p:nvSpPr>
        <p:spPr>
          <a:xfrm>
            <a:off x="7483984" y="5486059"/>
            <a:ext cx="418596"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D</a:t>
            </a:r>
          </a:p>
        </p:txBody>
      </p:sp>
      <p:sp>
        <p:nvSpPr>
          <p:cNvPr id="314" name="文本框 313">
            <a:extLst>
              <a:ext uri="{FF2B5EF4-FFF2-40B4-BE49-F238E27FC236}">
                <a16:creationId xmlns:a16="http://schemas.microsoft.com/office/drawing/2014/main" id="{50374D85-2E0F-4610-94C3-53931992EF25}"/>
              </a:ext>
            </a:extLst>
          </p:cNvPr>
          <p:cNvSpPr txBox="1"/>
          <p:nvPr/>
        </p:nvSpPr>
        <p:spPr>
          <a:xfrm>
            <a:off x="7705330" y="5486059"/>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e</a:t>
            </a:r>
          </a:p>
        </p:txBody>
      </p:sp>
      <p:sp>
        <p:nvSpPr>
          <p:cNvPr id="315" name="文本框 314">
            <a:extLst>
              <a:ext uri="{FF2B5EF4-FFF2-40B4-BE49-F238E27FC236}">
                <a16:creationId xmlns:a16="http://schemas.microsoft.com/office/drawing/2014/main" id="{41A87FD0-DD77-4757-8799-F4AFB1496E7C}"/>
              </a:ext>
            </a:extLst>
          </p:cNvPr>
          <p:cNvSpPr txBox="1"/>
          <p:nvPr/>
        </p:nvSpPr>
        <p:spPr>
          <a:xfrm>
            <a:off x="7877053" y="5486059"/>
            <a:ext cx="385948"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g</a:t>
            </a:r>
          </a:p>
        </p:txBody>
      </p:sp>
      <p:sp>
        <p:nvSpPr>
          <p:cNvPr id="316" name="文本框 315">
            <a:extLst>
              <a:ext uri="{FF2B5EF4-FFF2-40B4-BE49-F238E27FC236}">
                <a16:creationId xmlns:a16="http://schemas.microsoft.com/office/drawing/2014/main" id="{C3D83795-D5E0-4521-8439-4F022828D24D}"/>
              </a:ext>
            </a:extLst>
          </p:cNvPr>
          <p:cNvSpPr txBox="1"/>
          <p:nvPr/>
        </p:nvSpPr>
        <p:spPr>
          <a:xfrm>
            <a:off x="8057264" y="5486059"/>
            <a:ext cx="320655"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r</a:t>
            </a:r>
          </a:p>
        </p:txBody>
      </p:sp>
      <p:sp>
        <p:nvSpPr>
          <p:cNvPr id="317" name="文本框 316">
            <a:extLst>
              <a:ext uri="{FF2B5EF4-FFF2-40B4-BE49-F238E27FC236}">
                <a16:creationId xmlns:a16="http://schemas.microsoft.com/office/drawing/2014/main" id="{DBEE0D19-95C2-4BC9-BED1-60A18CD2514B}"/>
              </a:ext>
            </a:extLst>
          </p:cNvPr>
          <p:cNvSpPr txBox="1"/>
          <p:nvPr/>
        </p:nvSpPr>
        <p:spPr>
          <a:xfrm>
            <a:off x="8174792" y="5486059"/>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e</a:t>
            </a:r>
          </a:p>
        </p:txBody>
      </p:sp>
      <p:sp>
        <p:nvSpPr>
          <p:cNvPr id="318" name="文本框 317">
            <a:extLst>
              <a:ext uri="{FF2B5EF4-FFF2-40B4-BE49-F238E27FC236}">
                <a16:creationId xmlns:a16="http://schemas.microsoft.com/office/drawing/2014/main" id="{6E8F8C09-917A-41E5-B4DD-52961AA1F65D}"/>
              </a:ext>
            </a:extLst>
          </p:cNvPr>
          <p:cNvSpPr txBox="1"/>
          <p:nvPr/>
        </p:nvSpPr>
        <p:spPr>
          <a:xfrm>
            <a:off x="8346514" y="5486059"/>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e</a:t>
            </a:r>
          </a:p>
        </p:txBody>
      </p:sp>
      <p:sp>
        <p:nvSpPr>
          <p:cNvPr id="319" name="文本框 318">
            <a:extLst>
              <a:ext uri="{FF2B5EF4-FFF2-40B4-BE49-F238E27FC236}">
                <a16:creationId xmlns:a16="http://schemas.microsoft.com/office/drawing/2014/main" id="{14334219-471C-4D19-AA1A-6890A84C0439}"/>
              </a:ext>
            </a:extLst>
          </p:cNvPr>
          <p:cNvSpPr txBox="1"/>
          <p:nvPr/>
        </p:nvSpPr>
        <p:spPr>
          <a:xfrm>
            <a:off x="8518237" y="5486059"/>
            <a:ext cx="288007"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 </a:t>
            </a:r>
          </a:p>
        </p:txBody>
      </p:sp>
      <p:sp>
        <p:nvSpPr>
          <p:cNvPr id="320" name="文本框 319">
            <a:extLst>
              <a:ext uri="{FF2B5EF4-FFF2-40B4-BE49-F238E27FC236}">
                <a16:creationId xmlns:a16="http://schemas.microsoft.com/office/drawing/2014/main" id="{35BF0A0F-D210-45EB-A377-5B313D45E1BA}"/>
              </a:ext>
            </a:extLst>
          </p:cNvPr>
          <p:cNvSpPr txBox="1"/>
          <p:nvPr/>
        </p:nvSpPr>
        <p:spPr>
          <a:xfrm>
            <a:off x="8620096" y="5486059"/>
            <a:ext cx="320655"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a:t>
            </a:r>
          </a:p>
        </p:txBody>
      </p:sp>
      <p:sp>
        <p:nvSpPr>
          <p:cNvPr id="321" name="文本框 320">
            <a:extLst>
              <a:ext uri="{FF2B5EF4-FFF2-40B4-BE49-F238E27FC236}">
                <a16:creationId xmlns:a16="http://schemas.microsoft.com/office/drawing/2014/main" id="{E6CA126F-C2EF-4B28-B9DB-BC2CFCD4C89B}"/>
              </a:ext>
            </a:extLst>
          </p:cNvPr>
          <p:cNvSpPr txBox="1"/>
          <p:nvPr/>
        </p:nvSpPr>
        <p:spPr>
          <a:xfrm>
            <a:off x="8744806" y="5486059"/>
            <a:ext cx="353302"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a:t>
            </a:r>
          </a:p>
        </p:txBody>
      </p:sp>
      <p:sp>
        <p:nvSpPr>
          <p:cNvPr id="322" name="文本框 321">
            <a:extLst>
              <a:ext uri="{FF2B5EF4-FFF2-40B4-BE49-F238E27FC236}">
                <a16:creationId xmlns:a16="http://schemas.microsoft.com/office/drawing/2014/main" id="{7AA9CB28-5890-4BF1-A821-9B57528035B9}"/>
              </a:ext>
            </a:extLst>
          </p:cNvPr>
          <p:cNvSpPr txBox="1"/>
          <p:nvPr/>
        </p:nvSpPr>
        <p:spPr>
          <a:xfrm>
            <a:off x="8898246" y="5486059"/>
            <a:ext cx="320655" cy="542989"/>
          </a:xfrm>
          <a:prstGeom prst="rect">
            <a:avLst/>
          </a:prstGeom>
          <a:noFill/>
        </p:spPr>
        <p:txBody>
          <a:bodyPr wrap="none" rtlCol="0">
            <a:spAutoFit/>
          </a:bodyPr>
          <a:lstStyle/>
          <a:p>
            <a:pPr algn="l"/>
            <a:r>
              <a:rPr lang="en-US" sz="2473" spc="0" baseline="0">
                <a:solidFill>
                  <a:srgbClr val="000000"/>
                </a:solidFill>
                <a:latin typeface="Tahoma"/>
                <a:ea typeface="Tahoma"/>
                <a:cs typeface="Tahoma"/>
                <a:sym typeface="Tahoma"/>
                <a:rtl val="0"/>
              </a:rPr>
              <a:t>)</a:t>
            </a:r>
          </a:p>
        </p:txBody>
      </p:sp>
      <p:grpSp>
        <p:nvGrpSpPr>
          <p:cNvPr id="399" name="组合 398">
            <a:extLst>
              <a:ext uri="{FF2B5EF4-FFF2-40B4-BE49-F238E27FC236}">
                <a16:creationId xmlns:a16="http://schemas.microsoft.com/office/drawing/2014/main" id="{DD9D9A15-560F-489C-91C7-E981AAF9BB2C}"/>
              </a:ext>
            </a:extLst>
          </p:cNvPr>
          <p:cNvGrpSpPr/>
          <p:nvPr/>
        </p:nvGrpSpPr>
        <p:grpSpPr>
          <a:xfrm>
            <a:off x="10171802" y="3714445"/>
            <a:ext cx="1004706" cy="470158"/>
            <a:chOff x="10171802" y="3714445"/>
            <a:chExt cx="1004706" cy="470158"/>
          </a:xfrm>
        </p:grpSpPr>
        <p:sp>
          <p:nvSpPr>
            <p:cNvPr id="323" name="文本框 322">
              <a:extLst>
                <a:ext uri="{FF2B5EF4-FFF2-40B4-BE49-F238E27FC236}">
                  <a16:creationId xmlns:a16="http://schemas.microsoft.com/office/drawing/2014/main" id="{F9E39DED-0E9D-4315-B340-5A58CEAD2809}"/>
                </a:ext>
              </a:extLst>
            </p:cNvPr>
            <p:cNvSpPr txBox="1"/>
            <p:nvPr/>
          </p:nvSpPr>
          <p:spPr>
            <a:xfrm>
              <a:off x="10171802" y="3714445"/>
              <a:ext cx="353302" cy="470158"/>
            </a:xfrm>
            <a:prstGeom prst="rect">
              <a:avLst/>
            </a:prstGeom>
            <a:noFill/>
          </p:spPr>
          <p:txBody>
            <a:bodyPr wrap="none" rtlCol="0">
              <a:spAutoFit/>
            </a:bodyPr>
            <a:lstStyle/>
            <a:p>
              <a:pPr algn="l"/>
              <a:r>
                <a:rPr lang="en-US" sz="1979" spc="0" baseline="0">
                  <a:solidFill>
                    <a:srgbClr val="000000"/>
                  </a:solidFill>
                  <a:latin typeface="Tahoma"/>
                  <a:ea typeface="Tahoma"/>
                  <a:cs typeface="Tahoma"/>
                  <a:sym typeface="Tahoma"/>
                  <a:rtl val="0"/>
                </a:rPr>
                <a:t>N</a:t>
              </a:r>
            </a:p>
          </p:txBody>
        </p:sp>
        <p:sp>
          <p:nvSpPr>
            <p:cNvPr id="324" name="文本框 323">
              <a:extLst>
                <a:ext uri="{FF2B5EF4-FFF2-40B4-BE49-F238E27FC236}">
                  <a16:creationId xmlns:a16="http://schemas.microsoft.com/office/drawing/2014/main" id="{6419B973-3C05-4289-A476-52F2F3CA1559}"/>
                </a:ext>
              </a:extLst>
            </p:cNvPr>
            <p:cNvSpPr txBox="1"/>
            <p:nvPr/>
          </p:nvSpPr>
          <p:spPr>
            <a:xfrm>
              <a:off x="10346005" y="3714445"/>
              <a:ext cx="320655" cy="470158"/>
            </a:xfrm>
            <a:prstGeom prst="rect">
              <a:avLst/>
            </a:prstGeom>
            <a:noFill/>
          </p:spPr>
          <p:txBody>
            <a:bodyPr wrap="none" rtlCol="0">
              <a:spAutoFit/>
            </a:bodyPr>
            <a:lstStyle/>
            <a:p>
              <a:pPr algn="l"/>
              <a:r>
                <a:rPr lang="en-US" sz="1979" spc="0" baseline="0">
                  <a:solidFill>
                    <a:srgbClr val="000000"/>
                  </a:solidFill>
                  <a:latin typeface="Tahoma"/>
                  <a:ea typeface="Tahoma"/>
                  <a:cs typeface="Tahoma"/>
                  <a:sym typeface="Tahoma"/>
                  <a:rtl val="0"/>
                </a:rPr>
                <a:t>F</a:t>
              </a:r>
            </a:p>
          </p:txBody>
        </p:sp>
        <p:sp>
          <p:nvSpPr>
            <p:cNvPr id="325" name="文本框 324">
              <a:extLst>
                <a:ext uri="{FF2B5EF4-FFF2-40B4-BE49-F238E27FC236}">
                  <a16:creationId xmlns:a16="http://schemas.microsoft.com/office/drawing/2014/main" id="{E07C8134-5D02-4AED-AF77-41BF09CD5ACE}"/>
                </a:ext>
              </a:extLst>
            </p:cNvPr>
            <p:cNvSpPr txBox="1"/>
            <p:nvPr/>
          </p:nvSpPr>
          <p:spPr>
            <a:xfrm>
              <a:off x="10482077" y="3714445"/>
              <a:ext cx="353302" cy="470158"/>
            </a:xfrm>
            <a:prstGeom prst="rect">
              <a:avLst/>
            </a:prstGeom>
            <a:noFill/>
          </p:spPr>
          <p:txBody>
            <a:bodyPr wrap="none" rtlCol="0">
              <a:spAutoFit/>
            </a:bodyPr>
            <a:lstStyle/>
            <a:p>
              <a:pPr algn="l"/>
              <a:r>
                <a:rPr lang="en-US" sz="1979" spc="0" baseline="0" dirty="0">
                  <a:solidFill>
                    <a:srgbClr val="000000"/>
                  </a:solidFill>
                  <a:latin typeface="Tahoma"/>
                  <a:ea typeface="Tahoma"/>
                  <a:cs typeface="Tahoma"/>
                  <a:sym typeface="Tahoma"/>
                  <a:rtl val="0"/>
                </a:rPr>
                <a:t>C</a:t>
              </a:r>
            </a:p>
          </p:txBody>
        </p:sp>
        <p:sp>
          <p:nvSpPr>
            <p:cNvPr id="326" name="任意多边形: 形状 325">
              <a:extLst>
                <a:ext uri="{FF2B5EF4-FFF2-40B4-BE49-F238E27FC236}">
                  <a16:creationId xmlns:a16="http://schemas.microsoft.com/office/drawing/2014/main" id="{A255A947-A999-4A4B-A374-5F789B0C500A}"/>
                </a:ext>
              </a:extLst>
            </p:cNvPr>
            <p:cNvSpPr/>
            <p:nvPr/>
          </p:nvSpPr>
          <p:spPr>
            <a:xfrm>
              <a:off x="10877855" y="3949525"/>
              <a:ext cx="298653" cy="27311"/>
            </a:xfrm>
            <a:custGeom>
              <a:avLst/>
              <a:gdLst>
                <a:gd name="connsiteX0" fmla="*/ 71 w 287359"/>
                <a:gd name="connsiteY0" fmla="*/ 21 h 23559"/>
                <a:gd name="connsiteX1" fmla="*/ 287431 w 287359"/>
                <a:gd name="connsiteY1" fmla="*/ 21 h 23559"/>
              </a:gdLst>
              <a:ahLst/>
              <a:cxnLst>
                <a:cxn ang="0">
                  <a:pos x="connsiteX0" y="connsiteY0"/>
                </a:cxn>
                <a:cxn ang="0">
                  <a:pos x="connsiteX1" y="connsiteY1"/>
                </a:cxn>
              </a:cxnLst>
              <a:rect l="l" t="t" r="r" b="b"/>
              <a:pathLst>
                <a:path w="287359" h="23559">
                  <a:moveTo>
                    <a:pt x="71" y="21"/>
                  </a:moveTo>
                  <a:lnTo>
                    <a:pt x="287431" y="21"/>
                  </a:lnTo>
                </a:path>
              </a:pathLst>
            </a:custGeom>
            <a:noFill/>
            <a:ln w="31388" cap="flat">
              <a:solidFill>
                <a:srgbClr val="FFC000"/>
              </a:solidFill>
              <a:prstDash val="solid"/>
              <a:miter/>
            </a:ln>
          </p:spPr>
          <p:txBody>
            <a:bodyPr rtlCol="0" anchor="ctr"/>
            <a:lstStyle/>
            <a:p>
              <a:endParaRPr lang="en-US"/>
            </a:p>
          </p:txBody>
        </p:sp>
        <p:sp>
          <p:nvSpPr>
            <p:cNvPr id="341" name="任意多边形: 形状 340">
              <a:extLst>
                <a:ext uri="{FF2B5EF4-FFF2-40B4-BE49-F238E27FC236}">
                  <a16:creationId xmlns:a16="http://schemas.microsoft.com/office/drawing/2014/main" id="{F502AFAF-BAA3-43B1-82A9-5975AD338745}"/>
                </a:ext>
              </a:extLst>
            </p:cNvPr>
            <p:cNvSpPr/>
            <p:nvPr/>
          </p:nvSpPr>
          <p:spPr>
            <a:xfrm>
              <a:off x="10977460" y="3894901"/>
              <a:ext cx="97940" cy="109245"/>
            </a:xfrm>
            <a:custGeom>
              <a:avLst/>
              <a:gdLst>
                <a:gd name="connsiteX0" fmla="*/ 94308 w 94236"/>
                <a:gd name="connsiteY0" fmla="*/ 47140 h 94236"/>
                <a:gd name="connsiteX1" fmla="*/ 71 w 94236"/>
                <a:gd name="connsiteY1" fmla="*/ 47140 h 94236"/>
                <a:gd name="connsiteX2" fmla="*/ 94308 w 94236"/>
                <a:gd name="connsiteY2" fmla="*/ 47140 h 94236"/>
              </a:gdLst>
              <a:ahLst/>
              <a:cxnLst>
                <a:cxn ang="0">
                  <a:pos x="connsiteX0" y="connsiteY0"/>
                </a:cxn>
                <a:cxn ang="0">
                  <a:pos x="connsiteX1" y="connsiteY1"/>
                </a:cxn>
                <a:cxn ang="0">
                  <a:pos x="connsiteX2" y="connsiteY2"/>
                </a:cxn>
              </a:cxnLst>
              <a:rect l="l" t="t" r="r" b="b"/>
              <a:pathLst>
                <a:path w="94236" h="94236">
                  <a:moveTo>
                    <a:pt x="94308" y="47140"/>
                  </a:moveTo>
                  <a:cubicBezTo>
                    <a:pt x="94308" y="109964"/>
                    <a:pt x="71" y="109964"/>
                    <a:pt x="71" y="47140"/>
                  </a:cubicBezTo>
                  <a:cubicBezTo>
                    <a:pt x="71" y="-15685"/>
                    <a:pt x="94308" y="-15685"/>
                    <a:pt x="94308" y="47140"/>
                  </a:cubicBezTo>
                </a:path>
              </a:pathLst>
            </a:custGeom>
            <a:solidFill>
              <a:srgbClr val="FFC000"/>
            </a:solidFill>
            <a:ln w="31388" cap="flat">
              <a:solidFill>
                <a:srgbClr val="FFC000"/>
              </a:solidFill>
              <a:prstDash val="solid"/>
              <a:miter/>
            </a:ln>
          </p:spPr>
          <p:txBody>
            <a:bodyPr rtlCol="0" anchor="ctr"/>
            <a:lstStyle/>
            <a:p>
              <a:endParaRPr lang="en-US"/>
            </a:p>
          </p:txBody>
        </p:sp>
      </p:grpSp>
      <p:grpSp>
        <p:nvGrpSpPr>
          <p:cNvPr id="400" name="组合 399">
            <a:extLst>
              <a:ext uri="{FF2B5EF4-FFF2-40B4-BE49-F238E27FC236}">
                <a16:creationId xmlns:a16="http://schemas.microsoft.com/office/drawing/2014/main" id="{5FD0687E-9960-4C6A-ABC4-37600F814A92}"/>
              </a:ext>
            </a:extLst>
          </p:cNvPr>
          <p:cNvGrpSpPr/>
          <p:nvPr/>
        </p:nvGrpSpPr>
        <p:grpSpPr>
          <a:xfrm>
            <a:off x="10155347" y="4076780"/>
            <a:ext cx="1021161" cy="470158"/>
            <a:chOff x="10155347" y="4076780"/>
            <a:chExt cx="1021161" cy="470158"/>
          </a:xfrm>
        </p:grpSpPr>
        <p:sp>
          <p:nvSpPr>
            <p:cNvPr id="342" name="文本框 341">
              <a:extLst>
                <a:ext uri="{FF2B5EF4-FFF2-40B4-BE49-F238E27FC236}">
                  <a16:creationId xmlns:a16="http://schemas.microsoft.com/office/drawing/2014/main" id="{80C63A9A-721F-4FB3-9CA0-88A686412587}"/>
                </a:ext>
              </a:extLst>
            </p:cNvPr>
            <p:cNvSpPr txBox="1"/>
            <p:nvPr/>
          </p:nvSpPr>
          <p:spPr>
            <a:xfrm>
              <a:off x="10155347" y="4076780"/>
              <a:ext cx="353302" cy="470158"/>
            </a:xfrm>
            <a:prstGeom prst="rect">
              <a:avLst/>
            </a:prstGeom>
            <a:noFill/>
          </p:spPr>
          <p:txBody>
            <a:bodyPr wrap="none" rtlCol="0">
              <a:spAutoFit/>
            </a:bodyPr>
            <a:lstStyle/>
            <a:p>
              <a:pPr algn="l"/>
              <a:r>
                <a:rPr lang="en-US" sz="1979" spc="0" baseline="0" dirty="0">
                  <a:solidFill>
                    <a:srgbClr val="000000"/>
                  </a:solidFill>
                  <a:latin typeface="Tahoma"/>
                  <a:ea typeface="Tahoma"/>
                  <a:cs typeface="Tahoma"/>
                  <a:sym typeface="Tahoma"/>
                  <a:rtl val="0"/>
                </a:rPr>
                <a:t>U</a:t>
              </a:r>
            </a:p>
          </p:txBody>
        </p:sp>
        <p:sp>
          <p:nvSpPr>
            <p:cNvPr id="343" name="文本框 342">
              <a:extLst>
                <a:ext uri="{FF2B5EF4-FFF2-40B4-BE49-F238E27FC236}">
                  <a16:creationId xmlns:a16="http://schemas.microsoft.com/office/drawing/2014/main" id="{F0DF42D4-0B88-436C-A5BA-DD0B341876A3}"/>
                </a:ext>
              </a:extLst>
            </p:cNvPr>
            <p:cNvSpPr txBox="1"/>
            <p:nvPr/>
          </p:nvSpPr>
          <p:spPr>
            <a:xfrm>
              <a:off x="10326418" y="4076780"/>
              <a:ext cx="353302" cy="470158"/>
            </a:xfrm>
            <a:prstGeom prst="rect">
              <a:avLst/>
            </a:prstGeom>
            <a:noFill/>
          </p:spPr>
          <p:txBody>
            <a:bodyPr wrap="none" rtlCol="0">
              <a:spAutoFit/>
            </a:bodyPr>
            <a:lstStyle/>
            <a:p>
              <a:pPr algn="l"/>
              <a:r>
                <a:rPr lang="en-US" sz="1979" spc="0" baseline="0">
                  <a:solidFill>
                    <a:srgbClr val="000000"/>
                  </a:solidFill>
                  <a:latin typeface="Tahoma"/>
                  <a:ea typeface="Tahoma"/>
                  <a:cs typeface="Tahoma"/>
                  <a:sym typeface="Tahoma"/>
                  <a:rtl val="0"/>
                </a:rPr>
                <a:t>H</a:t>
              </a:r>
            </a:p>
          </p:txBody>
        </p:sp>
        <p:sp>
          <p:nvSpPr>
            <p:cNvPr id="344" name="文本框 343">
              <a:extLst>
                <a:ext uri="{FF2B5EF4-FFF2-40B4-BE49-F238E27FC236}">
                  <a16:creationId xmlns:a16="http://schemas.microsoft.com/office/drawing/2014/main" id="{40860694-9A45-4B80-9428-36C14CE004FF}"/>
                </a:ext>
              </a:extLst>
            </p:cNvPr>
            <p:cNvSpPr txBox="1"/>
            <p:nvPr/>
          </p:nvSpPr>
          <p:spPr>
            <a:xfrm>
              <a:off x="10502710" y="4076780"/>
              <a:ext cx="320655" cy="470158"/>
            </a:xfrm>
            <a:prstGeom prst="rect">
              <a:avLst/>
            </a:prstGeom>
            <a:noFill/>
          </p:spPr>
          <p:txBody>
            <a:bodyPr wrap="none" rtlCol="0">
              <a:spAutoFit/>
            </a:bodyPr>
            <a:lstStyle/>
            <a:p>
              <a:pPr algn="l"/>
              <a:r>
                <a:rPr lang="en-US" sz="1979" spc="0" baseline="0">
                  <a:solidFill>
                    <a:srgbClr val="000000"/>
                  </a:solidFill>
                  <a:latin typeface="Tahoma"/>
                  <a:ea typeface="Tahoma"/>
                  <a:cs typeface="Tahoma"/>
                  <a:sym typeface="Tahoma"/>
                  <a:rtl val="0"/>
                </a:rPr>
                <a:t>F</a:t>
              </a:r>
            </a:p>
          </p:txBody>
        </p:sp>
        <p:sp>
          <p:nvSpPr>
            <p:cNvPr id="345" name="任意多边形: 形状 344">
              <a:extLst>
                <a:ext uri="{FF2B5EF4-FFF2-40B4-BE49-F238E27FC236}">
                  <a16:creationId xmlns:a16="http://schemas.microsoft.com/office/drawing/2014/main" id="{3EAB2C35-20F9-4F1C-83FB-6DB08E268387}"/>
                </a:ext>
              </a:extLst>
            </p:cNvPr>
            <p:cNvSpPr/>
            <p:nvPr/>
          </p:nvSpPr>
          <p:spPr>
            <a:xfrm>
              <a:off x="10877855" y="4311823"/>
              <a:ext cx="298653" cy="27311"/>
            </a:xfrm>
            <a:custGeom>
              <a:avLst/>
              <a:gdLst>
                <a:gd name="connsiteX0" fmla="*/ 71 w 287359"/>
                <a:gd name="connsiteY0" fmla="*/ 25 h 23559"/>
                <a:gd name="connsiteX1" fmla="*/ 287431 w 287359"/>
                <a:gd name="connsiteY1" fmla="*/ 25 h 23559"/>
              </a:gdLst>
              <a:ahLst/>
              <a:cxnLst>
                <a:cxn ang="0">
                  <a:pos x="connsiteX0" y="connsiteY0"/>
                </a:cxn>
                <a:cxn ang="0">
                  <a:pos x="connsiteX1" y="connsiteY1"/>
                </a:cxn>
              </a:cxnLst>
              <a:rect l="l" t="t" r="r" b="b"/>
              <a:pathLst>
                <a:path w="287359" h="23559">
                  <a:moveTo>
                    <a:pt x="71" y="25"/>
                  </a:moveTo>
                  <a:lnTo>
                    <a:pt x="287431" y="25"/>
                  </a:lnTo>
                </a:path>
              </a:pathLst>
            </a:custGeom>
            <a:noFill/>
            <a:ln w="31388" cap="flat">
              <a:solidFill>
                <a:srgbClr val="92D050"/>
              </a:solidFill>
              <a:prstDash val="solid"/>
              <a:miter/>
            </a:ln>
          </p:spPr>
          <p:txBody>
            <a:bodyPr rtlCol="0" anchor="ctr"/>
            <a:lstStyle/>
            <a:p>
              <a:endParaRPr lang="en-US"/>
            </a:p>
          </p:txBody>
        </p:sp>
        <p:sp>
          <p:nvSpPr>
            <p:cNvPr id="360" name="任意多边形: 形状 359">
              <a:extLst>
                <a:ext uri="{FF2B5EF4-FFF2-40B4-BE49-F238E27FC236}">
                  <a16:creationId xmlns:a16="http://schemas.microsoft.com/office/drawing/2014/main" id="{9EC61A87-377A-44B2-AAA5-F3B8E5F2B881}"/>
                </a:ext>
              </a:extLst>
            </p:cNvPr>
            <p:cNvSpPr/>
            <p:nvPr/>
          </p:nvSpPr>
          <p:spPr>
            <a:xfrm>
              <a:off x="10977460" y="4257199"/>
              <a:ext cx="97940" cy="109245"/>
            </a:xfrm>
            <a:custGeom>
              <a:avLst/>
              <a:gdLst>
                <a:gd name="connsiteX0" fmla="*/ 71 w 94236"/>
                <a:gd name="connsiteY0" fmla="*/ 25 h 94236"/>
                <a:gd name="connsiteX1" fmla="*/ 94308 w 94236"/>
                <a:gd name="connsiteY1" fmla="*/ 25 h 94236"/>
                <a:gd name="connsiteX2" fmla="*/ 94308 w 94236"/>
                <a:gd name="connsiteY2" fmla="*/ 94262 h 94236"/>
                <a:gd name="connsiteX3" fmla="*/ 71 w 94236"/>
                <a:gd name="connsiteY3" fmla="*/ 94262 h 94236"/>
              </a:gdLst>
              <a:ahLst/>
              <a:cxnLst>
                <a:cxn ang="0">
                  <a:pos x="connsiteX0" y="connsiteY0"/>
                </a:cxn>
                <a:cxn ang="0">
                  <a:pos x="connsiteX1" y="connsiteY1"/>
                </a:cxn>
                <a:cxn ang="0">
                  <a:pos x="connsiteX2" y="connsiteY2"/>
                </a:cxn>
                <a:cxn ang="0">
                  <a:pos x="connsiteX3" y="connsiteY3"/>
                </a:cxn>
              </a:cxnLst>
              <a:rect l="l" t="t" r="r" b="b"/>
              <a:pathLst>
                <a:path w="94236" h="94236">
                  <a:moveTo>
                    <a:pt x="71" y="25"/>
                  </a:moveTo>
                  <a:lnTo>
                    <a:pt x="94308" y="25"/>
                  </a:lnTo>
                  <a:lnTo>
                    <a:pt x="94308" y="94262"/>
                  </a:lnTo>
                  <a:lnTo>
                    <a:pt x="71" y="94262"/>
                  </a:lnTo>
                  <a:close/>
                </a:path>
              </a:pathLst>
            </a:custGeom>
            <a:solidFill>
              <a:srgbClr val="92D050"/>
            </a:solidFill>
            <a:ln w="31388" cap="flat">
              <a:solidFill>
                <a:srgbClr val="92D050"/>
              </a:solidFill>
              <a:prstDash val="solid"/>
              <a:miter/>
            </a:ln>
          </p:spPr>
          <p:txBody>
            <a:bodyPr rtlCol="0" anchor="ctr"/>
            <a:lstStyle/>
            <a:p>
              <a:endParaRPr lang="en-US"/>
            </a:p>
          </p:txBody>
        </p:sp>
      </p:grpSp>
      <p:grpSp>
        <p:nvGrpSpPr>
          <p:cNvPr id="401" name="组合 400">
            <a:extLst>
              <a:ext uri="{FF2B5EF4-FFF2-40B4-BE49-F238E27FC236}">
                <a16:creationId xmlns:a16="http://schemas.microsoft.com/office/drawing/2014/main" id="{BBCEA4F8-07DF-4027-873D-34CDCDF26B6E}"/>
              </a:ext>
            </a:extLst>
          </p:cNvPr>
          <p:cNvGrpSpPr/>
          <p:nvPr/>
        </p:nvGrpSpPr>
        <p:grpSpPr>
          <a:xfrm>
            <a:off x="9981764" y="4439114"/>
            <a:ext cx="1194744" cy="470158"/>
            <a:chOff x="9981764" y="4439114"/>
            <a:chExt cx="1194744" cy="470158"/>
          </a:xfrm>
        </p:grpSpPr>
        <p:sp>
          <p:nvSpPr>
            <p:cNvPr id="361" name="文本框 360">
              <a:extLst>
                <a:ext uri="{FF2B5EF4-FFF2-40B4-BE49-F238E27FC236}">
                  <a16:creationId xmlns:a16="http://schemas.microsoft.com/office/drawing/2014/main" id="{ADA2959D-14C9-4703-87AD-1A7A00250C31}"/>
                </a:ext>
              </a:extLst>
            </p:cNvPr>
            <p:cNvSpPr txBox="1"/>
            <p:nvPr/>
          </p:nvSpPr>
          <p:spPr>
            <a:xfrm>
              <a:off x="9981764" y="4439114"/>
              <a:ext cx="353302" cy="470158"/>
            </a:xfrm>
            <a:prstGeom prst="rect">
              <a:avLst/>
            </a:prstGeom>
            <a:noFill/>
          </p:spPr>
          <p:txBody>
            <a:bodyPr wrap="none" rtlCol="0">
              <a:spAutoFit/>
            </a:bodyPr>
            <a:lstStyle/>
            <a:p>
              <a:pPr algn="l"/>
              <a:r>
                <a:rPr lang="en-US" sz="1979" spc="0" baseline="0">
                  <a:solidFill>
                    <a:srgbClr val="000000"/>
                  </a:solidFill>
                  <a:latin typeface="Tahoma"/>
                  <a:ea typeface="Tahoma"/>
                  <a:cs typeface="Tahoma"/>
                  <a:sym typeface="Tahoma"/>
                  <a:rtl val="0"/>
                </a:rPr>
                <a:t>N</a:t>
              </a:r>
            </a:p>
          </p:txBody>
        </p:sp>
        <p:sp>
          <p:nvSpPr>
            <p:cNvPr id="362" name="文本框 361">
              <a:extLst>
                <a:ext uri="{FF2B5EF4-FFF2-40B4-BE49-F238E27FC236}">
                  <a16:creationId xmlns:a16="http://schemas.microsoft.com/office/drawing/2014/main" id="{2F3639D3-1E18-4E99-969B-2BA4115C4781}"/>
                </a:ext>
              </a:extLst>
            </p:cNvPr>
            <p:cNvSpPr txBox="1"/>
            <p:nvPr/>
          </p:nvSpPr>
          <p:spPr>
            <a:xfrm>
              <a:off x="10155968" y="4439114"/>
              <a:ext cx="320655" cy="470158"/>
            </a:xfrm>
            <a:prstGeom prst="rect">
              <a:avLst/>
            </a:prstGeom>
            <a:noFill/>
          </p:spPr>
          <p:txBody>
            <a:bodyPr wrap="none" rtlCol="0">
              <a:spAutoFit/>
            </a:bodyPr>
            <a:lstStyle/>
            <a:p>
              <a:pPr algn="l"/>
              <a:r>
                <a:rPr lang="en-US" sz="1979" spc="0" baseline="0">
                  <a:solidFill>
                    <a:srgbClr val="000000"/>
                  </a:solidFill>
                  <a:latin typeface="Tahoma"/>
                  <a:ea typeface="Tahoma"/>
                  <a:cs typeface="Tahoma"/>
                  <a:sym typeface="Tahoma"/>
                  <a:rtl val="0"/>
                </a:rPr>
                <a:t>F</a:t>
              </a:r>
            </a:p>
          </p:txBody>
        </p:sp>
        <p:sp>
          <p:nvSpPr>
            <p:cNvPr id="363" name="文本框 362">
              <a:extLst>
                <a:ext uri="{FF2B5EF4-FFF2-40B4-BE49-F238E27FC236}">
                  <a16:creationId xmlns:a16="http://schemas.microsoft.com/office/drawing/2014/main" id="{8AFBF389-3839-4BCF-82ED-2AD1E507B4E2}"/>
                </a:ext>
              </a:extLst>
            </p:cNvPr>
            <p:cNvSpPr txBox="1"/>
            <p:nvPr/>
          </p:nvSpPr>
          <p:spPr>
            <a:xfrm>
              <a:off x="10292041" y="4439114"/>
              <a:ext cx="353302" cy="470158"/>
            </a:xfrm>
            <a:prstGeom prst="rect">
              <a:avLst/>
            </a:prstGeom>
            <a:noFill/>
          </p:spPr>
          <p:txBody>
            <a:bodyPr wrap="none" rtlCol="0">
              <a:spAutoFit/>
            </a:bodyPr>
            <a:lstStyle/>
            <a:p>
              <a:pPr algn="l"/>
              <a:r>
                <a:rPr lang="en-US" sz="1979" spc="0" baseline="0">
                  <a:solidFill>
                    <a:srgbClr val="000000"/>
                  </a:solidFill>
                  <a:latin typeface="Tahoma"/>
                  <a:ea typeface="Tahoma"/>
                  <a:cs typeface="Tahoma"/>
                  <a:sym typeface="Tahoma"/>
                  <a:rtl val="0"/>
                </a:rPr>
                <a:t>C</a:t>
              </a:r>
            </a:p>
          </p:txBody>
        </p:sp>
        <p:sp>
          <p:nvSpPr>
            <p:cNvPr id="364" name="文本框 363">
              <a:extLst>
                <a:ext uri="{FF2B5EF4-FFF2-40B4-BE49-F238E27FC236}">
                  <a16:creationId xmlns:a16="http://schemas.microsoft.com/office/drawing/2014/main" id="{C5E232B5-9E06-4E7B-A8CC-4210A318180F}"/>
                </a:ext>
              </a:extLst>
            </p:cNvPr>
            <p:cNvSpPr txBox="1"/>
            <p:nvPr/>
          </p:nvSpPr>
          <p:spPr>
            <a:xfrm>
              <a:off x="10448746" y="4439114"/>
              <a:ext cx="385948" cy="470158"/>
            </a:xfrm>
            <a:prstGeom prst="rect">
              <a:avLst/>
            </a:prstGeom>
            <a:noFill/>
          </p:spPr>
          <p:txBody>
            <a:bodyPr wrap="none" rtlCol="0">
              <a:spAutoFit/>
            </a:bodyPr>
            <a:lstStyle/>
            <a:p>
              <a:pPr algn="l"/>
              <a:r>
                <a:rPr lang="en-US" sz="1979" spc="0" baseline="0">
                  <a:solidFill>
                    <a:srgbClr val="000000"/>
                  </a:solidFill>
                  <a:latin typeface="Tahoma"/>
                  <a:ea typeface="Tahoma"/>
                  <a:cs typeface="Tahoma"/>
                  <a:sym typeface="Tahoma"/>
                  <a:rtl val="0"/>
                </a:rPr>
                <a:t>+</a:t>
              </a:r>
            </a:p>
          </p:txBody>
        </p:sp>
        <p:sp>
          <p:nvSpPr>
            <p:cNvPr id="365" name="任意多边形: 形状 364">
              <a:extLst>
                <a:ext uri="{FF2B5EF4-FFF2-40B4-BE49-F238E27FC236}">
                  <a16:creationId xmlns:a16="http://schemas.microsoft.com/office/drawing/2014/main" id="{ABD7CE6F-4618-455D-BD67-AD3DA857DEBA}"/>
                </a:ext>
              </a:extLst>
            </p:cNvPr>
            <p:cNvSpPr/>
            <p:nvPr/>
          </p:nvSpPr>
          <p:spPr>
            <a:xfrm>
              <a:off x="10877855" y="4674120"/>
              <a:ext cx="298653" cy="27311"/>
            </a:xfrm>
            <a:custGeom>
              <a:avLst/>
              <a:gdLst>
                <a:gd name="connsiteX0" fmla="*/ 71 w 287359"/>
                <a:gd name="connsiteY0" fmla="*/ 28 h 23559"/>
                <a:gd name="connsiteX1" fmla="*/ 287431 w 287359"/>
                <a:gd name="connsiteY1" fmla="*/ 28 h 23559"/>
              </a:gdLst>
              <a:ahLst/>
              <a:cxnLst>
                <a:cxn ang="0">
                  <a:pos x="connsiteX0" y="connsiteY0"/>
                </a:cxn>
                <a:cxn ang="0">
                  <a:pos x="connsiteX1" y="connsiteY1"/>
                </a:cxn>
              </a:cxnLst>
              <a:rect l="l" t="t" r="r" b="b"/>
              <a:pathLst>
                <a:path w="287359" h="23559">
                  <a:moveTo>
                    <a:pt x="71" y="28"/>
                  </a:moveTo>
                  <a:lnTo>
                    <a:pt x="287431" y="28"/>
                  </a:lnTo>
                </a:path>
              </a:pathLst>
            </a:custGeom>
            <a:noFill/>
            <a:ln w="31388" cap="flat">
              <a:solidFill>
                <a:srgbClr val="0070C0"/>
              </a:solidFill>
              <a:prstDash val="solid"/>
              <a:miter/>
            </a:ln>
          </p:spPr>
          <p:txBody>
            <a:bodyPr rtlCol="0" anchor="ctr"/>
            <a:lstStyle/>
            <a:p>
              <a:endParaRPr lang="en-US"/>
            </a:p>
          </p:txBody>
        </p:sp>
        <p:sp>
          <p:nvSpPr>
            <p:cNvPr id="393" name="任意多边形: 形状 392">
              <a:extLst>
                <a:ext uri="{FF2B5EF4-FFF2-40B4-BE49-F238E27FC236}">
                  <a16:creationId xmlns:a16="http://schemas.microsoft.com/office/drawing/2014/main" id="{2C76AD20-0EDE-4AEC-84AD-A5338120D6D5}"/>
                </a:ext>
              </a:extLst>
            </p:cNvPr>
            <p:cNvSpPr/>
            <p:nvPr/>
          </p:nvSpPr>
          <p:spPr>
            <a:xfrm>
              <a:off x="10977460" y="4674120"/>
              <a:ext cx="97940" cy="27311"/>
            </a:xfrm>
            <a:custGeom>
              <a:avLst/>
              <a:gdLst>
                <a:gd name="connsiteX0" fmla="*/ 71 w 94236"/>
                <a:gd name="connsiteY0" fmla="*/ 28 h 23559"/>
                <a:gd name="connsiteX1" fmla="*/ 94308 w 94236"/>
                <a:gd name="connsiteY1" fmla="*/ 28 h 23559"/>
              </a:gdLst>
              <a:ahLst/>
              <a:cxnLst>
                <a:cxn ang="0">
                  <a:pos x="connsiteX0" y="connsiteY0"/>
                </a:cxn>
                <a:cxn ang="0">
                  <a:pos x="connsiteX1" y="connsiteY1"/>
                </a:cxn>
              </a:cxnLst>
              <a:rect l="l" t="t" r="r" b="b"/>
              <a:pathLst>
                <a:path w="94236" h="23559">
                  <a:moveTo>
                    <a:pt x="71" y="28"/>
                  </a:moveTo>
                  <a:lnTo>
                    <a:pt x="94308" y="28"/>
                  </a:lnTo>
                </a:path>
              </a:pathLst>
            </a:custGeom>
            <a:noFill/>
            <a:ln w="31388" cap="flat">
              <a:solidFill>
                <a:srgbClr val="0070C0"/>
              </a:solidFill>
              <a:prstDash val="solid"/>
              <a:miter/>
            </a:ln>
          </p:spPr>
          <p:txBody>
            <a:bodyPr rtlCol="0" anchor="ctr"/>
            <a:lstStyle/>
            <a:p>
              <a:endParaRPr lang="en-US"/>
            </a:p>
          </p:txBody>
        </p:sp>
        <p:sp>
          <p:nvSpPr>
            <p:cNvPr id="394" name="任意多边形: 形状 393">
              <a:extLst>
                <a:ext uri="{FF2B5EF4-FFF2-40B4-BE49-F238E27FC236}">
                  <a16:creationId xmlns:a16="http://schemas.microsoft.com/office/drawing/2014/main" id="{9AA822DE-A6B9-4095-9123-64732D48CA40}"/>
                </a:ext>
              </a:extLst>
            </p:cNvPr>
            <p:cNvSpPr/>
            <p:nvPr/>
          </p:nvSpPr>
          <p:spPr>
            <a:xfrm>
              <a:off x="11026430" y="4619497"/>
              <a:ext cx="24485" cy="109245"/>
            </a:xfrm>
            <a:custGeom>
              <a:avLst/>
              <a:gdLst>
                <a:gd name="connsiteX0" fmla="*/ 71 w 23559"/>
                <a:gd name="connsiteY0" fmla="*/ 28 h 94236"/>
                <a:gd name="connsiteX1" fmla="*/ 71 w 23559"/>
                <a:gd name="connsiteY1" fmla="*/ 94265 h 94236"/>
              </a:gdLst>
              <a:ahLst/>
              <a:cxnLst>
                <a:cxn ang="0">
                  <a:pos x="connsiteX0" y="connsiteY0"/>
                </a:cxn>
                <a:cxn ang="0">
                  <a:pos x="connsiteX1" y="connsiteY1"/>
                </a:cxn>
              </a:cxnLst>
              <a:rect l="l" t="t" r="r" b="b"/>
              <a:pathLst>
                <a:path w="23559" h="94236">
                  <a:moveTo>
                    <a:pt x="71" y="28"/>
                  </a:moveTo>
                  <a:lnTo>
                    <a:pt x="71" y="94265"/>
                  </a:lnTo>
                </a:path>
              </a:pathLst>
            </a:custGeom>
            <a:noFill/>
            <a:ln w="31388" cap="flat">
              <a:solidFill>
                <a:srgbClr val="0070C0"/>
              </a:solidFill>
              <a:prstDash val="solid"/>
              <a:miter/>
            </a:ln>
          </p:spPr>
          <p:txBody>
            <a:bodyPr rtlCol="0" anchor="ctr"/>
            <a:lstStyle/>
            <a:p>
              <a:endParaRPr lang="en-US"/>
            </a:p>
          </p:txBody>
        </p:sp>
      </p:grpSp>
      <p:sp>
        <p:nvSpPr>
          <p:cNvPr id="395" name="任意多边形: 形状 394">
            <a:extLst>
              <a:ext uri="{FF2B5EF4-FFF2-40B4-BE49-F238E27FC236}">
                <a16:creationId xmlns:a16="http://schemas.microsoft.com/office/drawing/2014/main" id="{37AC6EE6-B58E-4037-BC3B-C47484F78474}"/>
              </a:ext>
            </a:extLst>
          </p:cNvPr>
          <p:cNvSpPr/>
          <p:nvPr/>
        </p:nvSpPr>
        <p:spPr>
          <a:xfrm>
            <a:off x="5200627" y="2065024"/>
            <a:ext cx="6299183" cy="2962471"/>
          </a:xfrm>
          <a:custGeom>
            <a:avLst/>
            <a:gdLst>
              <a:gd name="connsiteX0" fmla="*/ 44 w 6060971"/>
              <a:gd name="connsiteY0" fmla="*/ 18 h 2555453"/>
              <a:gd name="connsiteX1" fmla="*/ 6061015 w 6060971"/>
              <a:gd name="connsiteY1" fmla="*/ 18 h 2555453"/>
              <a:gd name="connsiteX2" fmla="*/ 6061015 w 6060971"/>
              <a:gd name="connsiteY2" fmla="*/ 2555471 h 2555453"/>
              <a:gd name="connsiteX3" fmla="*/ 44 w 6060971"/>
              <a:gd name="connsiteY3" fmla="*/ 2555471 h 2555453"/>
            </a:gdLst>
            <a:ahLst/>
            <a:cxnLst>
              <a:cxn ang="0">
                <a:pos x="connsiteX0" y="connsiteY0"/>
              </a:cxn>
              <a:cxn ang="0">
                <a:pos x="connsiteX1" y="connsiteY1"/>
              </a:cxn>
              <a:cxn ang="0">
                <a:pos x="connsiteX2" y="connsiteY2"/>
              </a:cxn>
              <a:cxn ang="0">
                <a:pos x="connsiteX3" y="connsiteY3"/>
              </a:cxn>
            </a:cxnLst>
            <a:rect l="l" t="t" r="r" b="b"/>
            <a:pathLst>
              <a:path w="6060971" h="2555453">
                <a:moveTo>
                  <a:pt x="44" y="18"/>
                </a:moveTo>
                <a:lnTo>
                  <a:pt x="6061015" y="18"/>
                </a:lnTo>
                <a:lnTo>
                  <a:pt x="6061015" y="2555471"/>
                </a:lnTo>
                <a:lnTo>
                  <a:pt x="44" y="2555471"/>
                </a:lnTo>
                <a:close/>
              </a:path>
            </a:pathLst>
          </a:custGeom>
          <a:noFill/>
          <a:ln w="7847" cap="flat">
            <a:solidFill>
              <a:srgbClr val="000000"/>
            </a:solidFill>
            <a:prstDash val="solid"/>
            <a:miter/>
          </a:ln>
        </p:spPr>
        <p:txBody>
          <a:bodyPr rtlCol="0" anchor="ctr"/>
          <a:lstStyle/>
          <a:p>
            <a:endParaRPr lang="en-US"/>
          </a:p>
        </p:txBody>
      </p:sp>
      <p:grpSp>
        <p:nvGrpSpPr>
          <p:cNvPr id="398" name="组合 397">
            <a:extLst>
              <a:ext uri="{FF2B5EF4-FFF2-40B4-BE49-F238E27FC236}">
                <a16:creationId xmlns:a16="http://schemas.microsoft.com/office/drawing/2014/main" id="{967AAB4E-4D39-4CC3-9A62-D46789311AC9}"/>
              </a:ext>
            </a:extLst>
          </p:cNvPr>
          <p:cNvGrpSpPr/>
          <p:nvPr/>
        </p:nvGrpSpPr>
        <p:grpSpPr>
          <a:xfrm>
            <a:off x="5151657" y="2010401"/>
            <a:ext cx="6397123" cy="2884068"/>
            <a:chOff x="5151657" y="2010401"/>
            <a:chExt cx="6397123" cy="2884068"/>
          </a:xfrm>
        </p:grpSpPr>
        <p:sp>
          <p:nvSpPr>
            <p:cNvPr id="327" name="任意多边形: 形状 326">
              <a:extLst>
                <a:ext uri="{FF2B5EF4-FFF2-40B4-BE49-F238E27FC236}">
                  <a16:creationId xmlns:a16="http://schemas.microsoft.com/office/drawing/2014/main" id="{7C998665-4D44-4C75-8EA2-07DE59D52210}"/>
                </a:ext>
              </a:extLst>
            </p:cNvPr>
            <p:cNvSpPr/>
            <p:nvPr/>
          </p:nvSpPr>
          <p:spPr>
            <a:xfrm>
              <a:off x="5200627" y="2065024"/>
              <a:ext cx="6299183" cy="2774822"/>
            </a:xfrm>
            <a:custGeom>
              <a:avLst/>
              <a:gdLst>
                <a:gd name="connsiteX0" fmla="*/ 44 w 6060971"/>
                <a:gd name="connsiteY0" fmla="*/ 17 h 2393585"/>
                <a:gd name="connsiteX1" fmla="*/ 505688 w 6060971"/>
                <a:gd name="connsiteY1" fmla="*/ 4666 h 2393585"/>
                <a:gd name="connsiteX2" fmla="*/ 1009886 w 6060971"/>
                <a:gd name="connsiteY2" fmla="*/ 31429 h 2393585"/>
                <a:gd name="connsiteX3" fmla="*/ 1515687 w 6060971"/>
                <a:gd name="connsiteY3" fmla="*/ 94254 h 2393585"/>
                <a:gd name="connsiteX4" fmla="*/ 2019729 w 6060971"/>
                <a:gd name="connsiteY4" fmla="*/ 262372 h 2393585"/>
                <a:gd name="connsiteX5" fmla="*/ 2525530 w 6060971"/>
                <a:gd name="connsiteY5" fmla="*/ 884210 h 2393585"/>
                <a:gd name="connsiteX6" fmla="*/ 3031331 w 6060971"/>
                <a:gd name="connsiteY6" fmla="*/ 2393603 h 2393585"/>
                <a:gd name="connsiteX7" fmla="*/ 3535372 w 6060971"/>
                <a:gd name="connsiteY7" fmla="*/ 884210 h 2393585"/>
                <a:gd name="connsiteX8" fmla="*/ 4041173 w 6060971"/>
                <a:gd name="connsiteY8" fmla="*/ 262372 h 2393585"/>
                <a:gd name="connsiteX9" fmla="*/ 4545372 w 6060971"/>
                <a:gd name="connsiteY9" fmla="*/ 94254 h 2393585"/>
                <a:gd name="connsiteX10" fmla="*/ 5051016 w 6060971"/>
                <a:gd name="connsiteY10" fmla="*/ 31429 h 2393585"/>
                <a:gd name="connsiteX11" fmla="*/ 5555215 w 6060971"/>
                <a:gd name="connsiteY11" fmla="*/ 4666 h 2393585"/>
                <a:gd name="connsiteX12" fmla="*/ 6061015 w 6060971"/>
                <a:gd name="connsiteY12" fmla="*/ 17 h 239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0971" h="2393585">
                  <a:moveTo>
                    <a:pt x="44" y="17"/>
                  </a:moveTo>
                  <a:lnTo>
                    <a:pt x="505688" y="4666"/>
                  </a:lnTo>
                  <a:lnTo>
                    <a:pt x="1009886" y="31429"/>
                  </a:lnTo>
                  <a:lnTo>
                    <a:pt x="1515687" y="94254"/>
                  </a:lnTo>
                  <a:lnTo>
                    <a:pt x="2019729" y="262372"/>
                  </a:lnTo>
                  <a:lnTo>
                    <a:pt x="2525530" y="884210"/>
                  </a:lnTo>
                  <a:lnTo>
                    <a:pt x="3031331" y="2393603"/>
                  </a:lnTo>
                  <a:lnTo>
                    <a:pt x="3535372" y="884210"/>
                  </a:lnTo>
                  <a:lnTo>
                    <a:pt x="4041173" y="262372"/>
                  </a:lnTo>
                  <a:lnTo>
                    <a:pt x="4545372" y="94254"/>
                  </a:lnTo>
                  <a:lnTo>
                    <a:pt x="5051016" y="31429"/>
                  </a:lnTo>
                  <a:lnTo>
                    <a:pt x="5555215" y="4666"/>
                  </a:lnTo>
                  <a:lnTo>
                    <a:pt x="6061015" y="17"/>
                  </a:lnTo>
                </a:path>
              </a:pathLst>
            </a:custGeom>
            <a:noFill/>
            <a:ln w="31388" cap="flat">
              <a:solidFill>
                <a:srgbClr val="FFC000"/>
              </a:solidFill>
              <a:prstDash val="solid"/>
              <a:miter/>
            </a:ln>
          </p:spPr>
          <p:txBody>
            <a:bodyPr rtlCol="0" anchor="ctr"/>
            <a:lstStyle/>
            <a:p>
              <a:endParaRPr lang="en-US"/>
            </a:p>
          </p:txBody>
        </p:sp>
        <p:sp>
          <p:nvSpPr>
            <p:cNvPr id="328" name="任意多边形: 形状 327">
              <a:extLst>
                <a:ext uri="{FF2B5EF4-FFF2-40B4-BE49-F238E27FC236}">
                  <a16:creationId xmlns:a16="http://schemas.microsoft.com/office/drawing/2014/main" id="{CEC35A98-0D91-47C0-B7C2-E088B4F5CBE3}"/>
                </a:ext>
              </a:extLst>
            </p:cNvPr>
            <p:cNvSpPr/>
            <p:nvPr/>
          </p:nvSpPr>
          <p:spPr>
            <a:xfrm>
              <a:off x="5151657" y="2010401"/>
              <a:ext cx="97940" cy="109245"/>
            </a:xfrm>
            <a:custGeom>
              <a:avLst/>
              <a:gdLst>
                <a:gd name="connsiteX0" fmla="*/ 94249 w 94236"/>
                <a:gd name="connsiteY0" fmla="*/ 47123 h 94236"/>
                <a:gd name="connsiteX1" fmla="*/ 12 w 94236"/>
                <a:gd name="connsiteY1" fmla="*/ 47123 h 94236"/>
                <a:gd name="connsiteX2" fmla="*/ 94249 w 94236"/>
                <a:gd name="connsiteY2" fmla="*/ 47123 h 94236"/>
              </a:gdLst>
              <a:ahLst/>
              <a:cxnLst>
                <a:cxn ang="0">
                  <a:pos x="connsiteX0" y="connsiteY0"/>
                </a:cxn>
                <a:cxn ang="0">
                  <a:pos x="connsiteX1" y="connsiteY1"/>
                </a:cxn>
                <a:cxn ang="0">
                  <a:pos x="connsiteX2" y="connsiteY2"/>
                </a:cxn>
              </a:cxnLst>
              <a:rect l="l" t="t" r="r" b="b"/>
              <a:pathLst>
                <a:path w="94236" h="94236">
                  <a:moveTo>
                    <a:pt x="94249" y="47123"/>
                  </a:moveTo>
                  <a:cubicBezTo>
                    <a:pt x="94249" y="109947"/>
                    <a:pt x="12" y="109947"/>
                    <a:pt x="12" y="47123"/>
                  </a:cubicBezTo>
                  <a:cubicBezTo>
                    <a:pt x="12" y="-15702"/>
                    <a:pt x="94249" y="-15702"/>
                    <a:pt x="94249" y="47123"/>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29" name="任意多边形: 形状 328">
              <a:extLst>
                <a:ext uri="{FF2B5EF4-FFF2-40B4-BE49-F238E27FC236}">
                  <a16:creationId xmlns:a16="http://schemas.microsoft.com/office/drawing/2014/main" id="{EC0F446D-15F9-4334-A546-725A4BD5015C}"/>
                </a:ext>
              </a:extLst>
            </p:cNvPr>
            <p:cNvSpPr/>
            <p:nvPr/>
          </p:nvSpPr>
          <p:spPr>
            <a:xfrm>
              <a:off x="5677173" y="2015790"/>
              <a:ext cx="97940" cy="109245"/>
            </a:xfrm>
            <a:custGeom>
              <a:avLst/>
              <a:gdLst>
                <a:gd name="connsiteX0" fmla="*/ 94254 w 94236"/>
                <a:gd name="connsiteY0" fmla="*/ 47123 h 94236"/>
                <a:gd name="connsiteX1" fmla="*/ 17 w 94236"/>
                <a:gd name="connsiteY1" fmla="*/ 47123 h 94236"/>
                <a:gd name="connsiteX2" fmla="*/ 94254 w 94236"/>
                <a:gd name="connsiteY2" fmla="*/ 47123 h 94236"/>
              </a:gdLst>
              <a:ahLst/>
              <a:cxnLst>
                <a:cxn ang="0">
                  <a:pos x="connsiteX0" y="connsiteY0"/>
                </a:cxn>
                <a:cxn ang="0">
                  <a:pos x="connsiteX1" y="connsiteY1"/>
                </a:cxn>
                <a:cxn ang="0">
                  <a:pos x="connsiteX2" y="connsiteY2"/>
                </a:cxn>
              </a:cxnLst>
              <a:rect l="l" t="t" r="r" b="b"/>
              <a:pathLst>
                <a:path w="94236" h="94236">
                  <a:moveTo>
                    <a:pt x="94254" y="47123"/>
                  </a:moveTo>
                  <a:cubicBezTo>
                    <a:pt x="94254" y="109947"/>
                    <a:pt x="17" y="109947"/>
                    <a:pt x="17" y="47123"/>
                  </a:cubicBezTo>
                  <a:cubicBezTo>
                    <a:pt x="17" y="-15702"/>
                    <a:pt x="94254" y="-15702"/>
                    <a:pt x="94254" y="47123"/>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0" name="任意多边形: 形状 329">
              <a:extLst>
                <a:ext uri="{FF2B5EF4-FFF2-40B4-BE49-F238E27FC236}">
                  <a16:creationId xmlns:a16="http://schemas.microsoft.com/office/drawing/2014/main" id="{75121B08-B790-4949-8C98-44148E512E7E}"/>
                </a:ext>
              </a:extLst>
            </p:cNvPr>
            <p:cNvSpPr/>
            <p:nvPr/>
          </p:nvSpPr>
          <p:spPr>
            <a:xfrm>
              <a:off x="6201189" y="2046816"/>
              <a:ext cx="97940" cy="109245"/>
            </a:xfrm>
            <a:custGeom>
              <a:avLst/>
              <a:gdLst>
                <a:gd name="connsiteX0" fmla="*/ 94259 w 94236"/>
                <a:gd name="connsiteY0" fmla="*/ 47123 h 94236"/>
                <a:gd name="connsiteX1" fmla="*/ 22 w 94236"/>
                <a:gd name="connsiteY1" fmla="*/ 47123 h 94236"/>
                <a:gd name="connsiteX2" fmla="*/ 94259 w 94236"/>
                <a:gd name="connsiteY2" fmla="*/ 47123 h 94236"/>
              </a:gdLst>
              <a:ahLst/>
              <a:cxnLst>
                <a:cxn ang="0">
                  <a:pos x="connsiteX0" y="connsiteY0"/>
                </a:cxn>
                <a:cxn ang="0">
                  <a:pos x="connsiteX1" y="connsiteY1"/>
                </a:cxn>
                <a:cxn ang="0">
                  <a:pos x="connsiteX2" y="connsiteY2"/>
                </a:cxn>
              </a:cxnLst>
              <a:rect l="l" t="t" r="r" b="b"/>
              <a:pathLst>
                <a:path w="94236" h="94236">
                  <a:moveTo>
                    <a:pt x="94259" y="47123"/>
                  </a:moveTo>
                  <a:cubicBezTo>
                    <a:pt x="94259" y="109948"/>
                    <a:pt x="22" y="109948"/>
                    <a:pt x="22" y="47123"/>
                  </a:cubicBezTo>
                  <a:cubicBezTo>
                    <a:pt x="22" y="-15702"/>
                    <a:pt x="94259" y="-15702"/>
                    <a:pt x="94259" y="47123"/>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1" name="任意多边形: 形状 330">
              <a:extLst>
                <a:ext uri="{FF2B5EF4-FFF2-40B4-BE49-F238E27FC236}">
                  <a16:creationId xmlns:a16="http://schemas.microsoft.com/office/drawing/2014/main" id="{22144A53-B307-41F7-A6B5-CBC91C14AFDE}"/>
                </a:ext>
              </a:extLst>
            </p:cNvPr>
            <p:cNvSpPr/>
            <p:nvPr/>
          </p:nvSpPr>
          <p:spPr>
            <a:xfrm>
              <a:off x="6726869" y="2119648"/>
              <a:ext cx="97940" cy="109245"/>
            </a:xfrm>
            <a:custGeom>
              <a:avLst/>
              <a:gdLst>
                <a:gd name="connsiteX0" fmla="*/ 94265 w 94236"/>
                <a:gd name="connsiteY0" fmla="*/ 47124 h 94236"/>
                <a:gd name="connsiteX1" fmla="*/ 28 w 94236"/>
                <a:gd name="connsiteY1" fmla="*/ 47124 h 94236"/>
                <a:gd name="connsiteX2" fmla="*/ 94265 w 94236"/>
                <a:gd name="connsiteY2" fmla="*/ 47124 h 94236"/>
              </a:gdLst>
              <a:ahLst/>
              <a:cxnLst>
                <a:cxn ang="0">
                  <a:pos x="connsiteX0" y="connsiteY0"/>
                </a:cxn>
                <a:cxn ang="0">
                  <a:pos x="connsiteX1" y="connsiteY1"/>
                </a:cxn>
                <a:cxn ang="0">
                  <a:pos x="connsiteX2" y="connsiteY2"/>
                </a:cxn>
              </a:cxnLst>
              <a:rect l="l" t="t" r="r" b="b"/>
              <a:pathLst>
                <a:path w="94236" h="94236">
                  <a:moveTo>
                    <a:pt x="94265" y="47124"/>
                  </a:moveTo>
                  <a:cubicBezTo>
                    <a:pt x="94265" y="109948"/>
                    <a:pt x="28" y="109948"/>
                    <a:pt x="28" y="47124"/>
                  </a:cubicBezTo>
                  <a:cubicBezTo>
                    <a:pt x="28" y="-15701"/>
                    <a:pt x="94265" y="-15701"/>
                    <a:pt x="94265" y="47124"/>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2" name="任意多边形: 形状 331">
              <a:extLst>
                <a:ext uri="{FF2B5EF4-FFF2-40B4-BE49-F238E27FC236}">
                  <a16:creationId xmlns:a16="http://schemas.microsoft.com/office/drawing/2014/main" id="{36FC45A9-02C1-4EF2-B871-D37D28A9BFDF}"/>
                </a:ext>
              </a:extLst>
            </p:cNvPr>
            <p:cNvSpPr/>
            <p:nvPr/>
          </p:nvSpPr>
          <p:spPr>
            <a:xfrm>
              <a:off x="7250721" y="2314542"/>
              <a:ext cx="97940" cy="109245"/>
            </a:xfrm>
            <a:custGeom>
              <a:avLst/>
              <a:gdLst>
                <a:gd name="connsiteX0" fmla="*/ 94270 w 94236"/>
                <a:gd name="connsiteY0" fmla="*/ 47125 h 94236"/>
                <a:gd name="connsiteX1" fmla="*/ 33 w 94236"/>
                <a:gd name="connsiteY1" fmla="*/ 47125 h 94236"/>
                <a:gd name="connsiteX2" fmla="*/ 94270 w 94236"/>
                <a:gd name="connsiteY2" fmla="*/ 47125 h 94236"/>
              </a:gdLst>
              <a:ahLst/>
              <a:cxnLst>
                <a:cxn ang="0">
                  <a:pos x="connsiteX0" y="connsiteY0"/>
                </a:cxn>
                <a:cxn ang="0">
                  <a:pos x="connsiteX1" y="connsiteY1"/>
                </a:cxn>
                <a:cxn ang="0">
                  <a:pos x="connsiteX2" y="connsiteY2"/>
                </a:cxn>
              </a:cxnLst>
              <a:rect l="l" t="t" r="r" b="b"/>
              <a:pathLst>
                <a:path w="94236" h="94236">
                  <a:moveTo>
                    <a:pt x="94270" y="47125"/>
                  </a:moveTo>
                  <a:cubicBezTo>
                    <a:pt x="94270" y="109950"/>
                    <a:pt x="33" y="109950"/>
                    <a:pt x="33" y="47125"/>
                  </a:cubicBezTo>
                  <a:cubicBezTo>
                    <a:pt x="33" y="-15699"/>
                    <a:pt x="94270" y="-15699"/>
                    <a:pt x="94270" y="47125"/>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3" name="任意多边形: 形状 332">
              <a:extLst>
                <a:ext uri="{FF2B5EF4-FFF2-40B4-BE49-F238E27FC236}">
                  <a16:creationId xmlns:a16="http://schemas.microsoft.com/office/drawing/2014/main" id="{103D1B2D-8356-49B7-9EB8-6A157CEC04F8}"/>
                </a:ext>
              </a:extLst>
            </p:cNvPr>
            <p:cNvSpPr/>
            <p:nvPr/>
          </p:nvSpPr>
          <p:spPr>
            <a:xfrm>
              <a:off x="7776400" y="3035423"/>
              <a:ext cx="97940" cy="109245"/>
            </a:xfrm>
            <a:custGeom>
              <a:avLst/>
              <a:gdLst>
                <a:gd name="connsiteX0" fmla="*/ 94275 w 94236"/>
                <a:gd name="connsiteY0" fmla="*/ 47132 h 94236"/>
                <a:gd name="connsiteX1" fmla="*/ 38 w 94236"/>
                <a:gd name="connsiteY1" fmla="*/ 47132 h 94236"/>
                <a:gd name="connsiteX2" fmla="*/ 94275 w 94236"/>
                <a:gd name="connsiteY2" fmla="*/ 47132 h 94236"/>
              </a:gdLst>
              <a:ahLst/>
              <a:cxnLst>
                <a:cxn ang="0">
                  <a:pos x="connsiteX0" y="connsiteY0"/>
                </a:cxn>
                <a:cxn ang="0">
                  <a:pos x="connsiteX1" y="connsiteY1"/>
                </a:cxn>
                <a:cxn ang="0">
                  <a:pos x="connsiteX2" y="connsiteY2"/>
                </a:cxn>
              </a:cxnLst>
              <a:rect l="l" t="t" r="r" b="b"/>
              <a:pathLst>
                <a:path w="94236" h="94236">
                  <a:moveTo>
                    <a:pt x="94275" y="47132"/>
                  </a:moveTo>
                  <a:cubicBezTo>
                    <a:pt x="94275" y="109957"/>
                    <a:pt x="38" y="109957"/>
                    <a:pt x="38" y="47132"/>
                  </a:cubicBezTo>
                  <a:cubicBezTo>
                    <a:pt x="38" y="-15693"/>
                    <a:pt x="94275" y="-15693"/>
                    <a:pt x="94275" y="47132"/>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4" name="任意多边形: 形状 333">
              <a:extLst>
                <a:ext uri="{FF2B5EF4-FFF2-40B4-BE49-F238E27FC236}">
                  <a16:creationId xmlns:a16="http://schemas.microsoft.com/office/drawing/2014/main" id="{FA715676-6EA5-40F5-BCA0-A61F9C4C3167}"/>
                </a:ext>
              </a:extLst>
            </p:cNvPr>
            <p:cNvSpPr/>
            <p:nvPr/>
          </p:nvSpPr>
          <p:spPr>
            <a:xfrm>
              <a:off x="8302081" y="4785224"/>
              <a:ext cx="97940" cy="109245"/>
            </a:xfrm>
            <a:custGeom>
              <a:avLst/>
              <a:gdLst>
                <a:gd name="connsiteX0" fmla="*/ 94281 w 94236"/>
                <a:gd name="connsiteY0" fmla="*/ 47148 h 94236"/>
                <a:gd name="connsiteX1" fmla="*/ 44 w 94236"/>
                <a:gd name="connsiteY1" fmla="*/ 47148 h 94236"/>
                <a:gd name="connsiteX2" fmla="*/ 94281 w 94236"/>
                <a:gd name="connsiteY2" fmla="*/ 47148 h 94236"/>
              </a:gdLst>
              <a:ahLst/>
              <a:cxnLst>
                <a:cxn ang="0">
                  <a:pos x="connsiteX0" y="connsiteY0"/>
                </a:cxn>
                <a:cxn ang="0">
                  <a:pos x="connsiteX1" y="connsiteY1"/>
                </a:cxn>
                <a:cxn ang="0">
                  <a:pos x="connsiteX2" y="connsiteY2"/>
                </a:cxn>
              </a:cxnLst>
              <a:rect l="l" t="t" r="r" b="b"/>
              <a:pathLst>
                <a:path w="94236" h="94236">
                  <a:moveTo>
                    <a:pt x="94281" y="47148"/>
                  </a:moveTo>
                  <a:cubicBezTo>
                    <a:pt x="94281" y="109973"/>
                    <a:pt x="44" y="109973"/>
                    <a:pt x="44" y="47148"/>
                  </a:cubicBezTo>
                  <a:cubicBezTo>
                    <a:pt x="44" y="-15677"/>
                    <a:pt x="94281" y="-15677"/>
                    <a:pt x="94281" y="47148"/>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5" name="任意多边形: 形状 334">
              <a:extLst>
                <a:ext uri="{FF2B5EF4-FFF2-40B4-BE49-F238E27FC236}">
                  <a16:creationId xmlns:a16="http://schemas.microsoft.com/office/drawing/2014/main" id="{21DA02B6-2526-4F80-BD03-695758F82666}"/>
                </a:ext>
              </a:extLst>
            </p:cNvPr>
            <p:cNvSpPr/>
            <p:nvPr/>
          </p:nvSpPr>
          <p:spPr>
            <a:xfrm>
              <a:off x="8825933" y="3035423"/>
              <a:ext cx="97940" cy="109245"/>
            </a:xfrm>
            <a:custGeom>
              <a:avLst/>
              <a:gdLst>
                <a:gd name="connsiteX0" fmla="*/ 94286 w 94236"/>
                <a:gd name="connsiteY0" fmla="*/ 47132 h 94236"/>
                <a:gd name="connsiteX1" fmla="*/ 49 w 94236"/>
                <a:gd name="connsiteY1" fmla="*/ 47132 h 94236"/>
                <a:gd name="connsiteX2" fmla="*/ 94286 w 94236"/>
                <a:gd name="connsiteY2" fmla="*/ 47132 h 94236"/>
              </a:gdLst>
              <a:ahLst/>
              <a:cxnLst>
                <a:cxn ang="0">
                  <a:pos x="connsiteX0" y="connsiteY0"/>
                </a:cxn>
                <a:cxn ang="0">
                  <a:pos x="connsiteX1" y="connsiteY1"/>
                </a:cxn>
                <a:cxn ang="0">
                  <a:pos x="connsiteX2" y="connsiteY2"/>
                </a:cxn>
              </a:cxnLst>
              <a:rect l="l" t="t" r="r" b="b"/>
              <a:pathLst>
                <a:path w="94236" h="94236">
                  <a:moveTo>
                    <a:pt x="94286" y="47132"/>
                  </a:moveTo>
                  <a:cubicBezTo>
                    <a:pt x="94286" y="109957"/>
                    <a:pt x="49" y="109957"/>
                    <a:pt x="49" y="47132"/>
                  </a:cubicBezTo>
                  <a:cubicBezTo>
                    <a:pt x="49" y="-15693"/>
                    <a:pt x="94286" y="-15693"/>
                    <a:pt x="94286" y="47132"/>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6" name="任意多边形: 形状 335">
              <a:extLst>
                <a:ext uri="{FF2B5EF4-FFF2-40B4-BE49-F238E27FC236}">
                  <a16:creationId xmlns:a16="http://schemas.microsoft.com/office/drawing/2014/main" id="{07236FCB-B487-4970-BD7E-C7AB6D473D2A}"/>
                </a:ext>
              </a:extLst>
            </p:cNvPr>
            <p:cNvSpPr/>
            <p:nvPr/>
          </p:nvSpPr>
          <p:spPr>
            <a:xfrm>
              <a:off x="9351613" y="2314542"/>
              <a:ext cx="97940" cy="109245"/>
            </a:xfrm>
            <a:custGeom>
              <a:avLst/>
              <a:gdLst>
                <a:gd name="connsiteX0" fmla="*/ 94291 w 94236"/>
                <a:gd name="connsiteY0" fmla="*/ 47125 h 94236"/>
                <a:gd name="connsiteX1" fmla="*/ 55 w 94236"/>
                <a:gd name="connsiteY1" fmla="*/ 47125 h 94236"/>
                <a:gd name="connsiteX2" fmla="*/ 94291 w 94236"/>
                <a:gd name="connsiteY2" fmla="*/ 47125 h 94236"/>
              </a:gdLst>
              <a:ahLst/>
              <a:cxnLst>
                <a:cxn ang="0">
                  <a:pos x="connsiteX0" y="connsiteY0"/>
                </a:cxn>
                <a:cxn ang="0">
                  <a:pos x="connsiteX1" y="connsiteY1"/>
                </a:cxn>
                <a:cxn ang="0">
                  <a:pos x="connsiteX2" y="connsiteY2"/>
                </a:cxn>
              </a:cxnLst>
              <a:rect l="l" t="t" r="r" b="b"/>
              <a:pathLst>
                <a:path w="94236" h="94236">
                  <a:moveTo>
                    <a:pt x="94291" y="47125"/>
                  </a:moveTo>
                  <a:cubicBezTo>
                    <a:pt x="94291" y="109950"/>
                    <a:pt x="55" y="109950"/>
                    <a:pt x="55" y="47125"/>
                  </a:cubicBezTo>
                  <a:cubicBezTo>
                    <a:pt x="55" y="-15699"/>
                    <a:pt x="94291" y="-15699"/>
                    <a:pt x="94291" y="47125"/>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7" name="任意多边形: 形状 336">
              <a:extLst>
                <a:ext uri="{FF2B5EF4-FFF2-40B4-BE49-F238E27FC236}">
                  <a16:creationId xmlns:a16="http://schemas.microsoft.com/office/drawing/2014/main" id="{91AC83D6-78A7-473A-AC1E-68E3B2955BDF}"/>
                </a:ext>
              </a:extLst>
            </p:cNvPr>
            <p:cNvSpPr/>
            <p:nvPr/>
          </p:nvSpPr>
          <p:spPr>
            <a:xfrm>
              <a:off x="9875627" y="2119648"/>
              <a:ext cx="97940" cy="109245"/>
            </a:xfrm>
            <a:custGeom>
              <a:avLst/>
              <a:gdLst>
                <a:gd name="connsiteX0" fmla="*/ 94297 w 94236"/>
                <a:gd name="connsiteY0" fmla="*/ 47124 h 94236"/>
                <a:gd name="connsiteX1" fmla="*/ 60 w 94236"/>
                <a:gd name="connsiteY1" fmla="*/ 47124 h 94236"/>
                <a:gd name="connsiteX2" fmla="*/ 94297 w 94236"/>
                <a:gd name="connsiteY2" fmla="*/ 47124 h 94236"/>
              </a:gdLst>
              <a:ahLst/>
              <a:cxnLst>
                <a:cxn ang="0">
                  <a:pos x="connsiteX0" y="connsiteY0"/>
                </a:cxn>
                <a:cxn ang="0">
                  <a:pos x="connsiteX1" y="connsiteY1"/>
                </a:cxn>
                <a:cxn ang="0">
                  <a:pos x="connsiteX2" y="connsiteY2"/>
                </a:cxn>
              </a:cxnLst>
              <a:rect l="l" t="t" r="r" b="b"/>
              <a:pathLst>
                <a:path w="94236" h="94236">
                  <a:moveTo>
                    <a:pt x="94297" y="47124"/>
                  </a:moveTo>
                  <a:cubicBezTo>
                    <a:pt x="94297" y="109948"/>
                    <a:pt x="60" y="109948"/>
                    <a:pt x="60" y="47124"/>
                  </a:cubicBezTo>
                  <a:cubicBezTo>
                    <a:pt x="60" y="-15701"/>
                    <a:pt x="94297" y="-15701"/>
                    <a:pt x="94297" y="47124"/>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8" name="任意多边形: 形状 337">
              <a:extLst>
                <a:ext uri="{FF2B5EF4-FFF2-40B4-BE49-F238E27FC236}">
                  <a16:creationId xmlns:a16="http://schemas.microsoft.com/office/drawing/2014/main" id="{7BB760EE-AF81-4775-A45F-E45A9FB72569}"/>
                </a:ext>
              </a:extLst>
            </p:cNvPr>
            <p:cNvSpPr/>
            <p:nvPr/>
          </p:nvSpPr>
          <p:spPr>
            <a:xfrm>
              <a:off x="10401144" y="2046816"/>
              <a:ext cx="97940" cy="109245"/>
            </a:xfrm>
            <a:custGeom>
              <a:avLst/>
              <a:gdLst>
                <a:gd name="connsiteX0" fmla="*/ 94302 w 94236"/>
                <a:gd name="connsiteY0" fmla="*/ 47123 h 94236"/>
                <a:gd name="connsiteX1" fmla="*/ 65 w 94236"/>
                <a:gd name="connsiteY1" fmla="*/ 47123 h 94236"/>
                <a:gd name="connsiteX2" fmla="*/ 94302 w 94236"/>
                <a:gd name="connsiteY2" fmla="*/ 47123 h 94236"/>
              </a:gdLst>
              <a:ahLst/>
              <a:cxnLst>
                <a:cxn ang="0">
                  <a:pos x="connsiteX0" y="connsiteY0"/>
                </a:cxn>
                <a:cxn ang="0">
                  <a:pos x="connsiteX1" y="connsiteY1"/>
                </a:cxn>
                <a:cxn ang="0">
                  <a:pos x="connsiteX2" y="connsiteY2"/>
                </a:cxn>
              </a:cxnLst>
              <a:rect l="l" t="t" r="r" b="b"/>
              <a:pathLst>
                <a:path w="94236" h="94236">
                  <a:moveTo>
                    <a:pt x="94302" y="47123"/>
                  </a:moveTo>
                  <a:cubicBezTo>
                    <a:pt x="94302" y="109948"/>
                    <a:pt x="65" y="109948"/>
                    <a:pt x="65" y="47123"/>
                  </a:cubicBezTo>
                  <a:cubicBezTo>
                    <a:pt x="65" y="-15702"/>
                    <a:pt x="94302" y="-15702"/>
                    <a:pt x="94302" y="47123"/>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39" name="任意多边形: 形状 338">
              <a:extLst>
                <a:ext uri="{FF2B5EF4-FFF2-40B4-BE49-F238E27FC236}">
                  <a16:creationId xmlns:a16="http://schemas.microsoft.com/office/drawing/2014/main" id="{AEBA7E42-CEBF-4B13-B570-6D7E6D4CB754}"/>
                </a:ext>
              </a:extLst>
            </p:cNvPr>
            <p:cNvSpPr/>
            <p:nvPr/>
          </p:nvSpPr>
          <p:spPr>
            <a:xfrm>
              <a:off x="10925160" y="2015790"/>
              <a:ext cx="97940" cy="109245"/>
            </a:xfrm>
            <a:custGeom>
              <a:avLst/>
              <a:gdLst>
                <a:gd name="connsiteX0" fmla="*/ 94308 w 94236"/>
                <a:gd name="connsiteY0" fmla="*/ 47123 h 94236"/>
                <a:gd name="connsiteX1" fmla="*/ 71 w 94236"/>
                <a:gd name="connsiteY1" fmla="*/ 47123 h 94236"/>
                <a:gd name="connsiteX2" fmla="*/ 94308 w 94236"/>
                <a:gd name="connsiteY2" fmla="*/ 47123 h 94236"/>
              </a:gdLst>
              <a:ahLst/>
              <a:cxnLst>
                <a:cxn ang="0">
                  <a:pos x="connsiteX0" y="connsiteY0"/>
                </a:cxn>
                <a:cxn ang="0">
                  <a:pos x="connsiteX1" y="connsiteY1"/>
                </a:cxn>
                <a:cxn ang="0">
                  <a:pos x="connsiteX2" y="connsiteY2"/>
                </a:cxn>
              </a:cxnLst>
              <a:rect l="l" t="t" r="r" b="b"/>
              <a:pathLst>
                <a:path w="94236" h="94236">
                  <a:moveTo>
                    <a:pt x="94308" y="47123"/>
                  </a:moveTo>
                  <a:cubicBezTo>
                    <a:pt x="94308" y="109947"/>
                    <a:pt x="71" y="109947"/>
                    <a:pt x="71" y="47123"/>
                  </a:cubicBezTo>
                  <a:cubicBezTo>
                    <a:pt x="71" y="-15702"/>
                    <a:pt x="94308" y="-15702"/>
                    <a:pt x="94308" y="47123"/>
                  </a:cubicBezTo>
                </a:path>
              </a:pathLst>
            </a:custGeom>
            <a:solidFill>
              <a:srgbClr val="FFC000"/>
            </a:solidFill>
            <a:ln w="31388" cap="flat">
              <a:solidFill>
                <a:srgbClr val="FFC000"/>
              </a:solidFill>
              <a:prstDash val="solid"/>
              <a:miter/>
            </a:ln>
          </p:spPr>
          <p:txBody>
            <a:bodyPr rtlCol="0" anchor="ctr"/>
            <a:lstStyle/>
            <a:p>
              <a:endParaRPr lang="en-US"/>
            </a:p>
          </p:txBody>
        </p:sp>
        <p:sp>
          <p:nvSpPr>
            <p:cNvPr id="340" name="任意多边形: 形状 339">
              <a:extLst>
                <a:ext uri="{FF2B5EF4-FFF2-40B4-BE49-F238E27FC236}">
                  <a16:creationId xmlns:a16="http://schemas.microsoft.com/office/drawing/2014/main" id="{7F2248D7-C3AD-4E82-B6D0-7B0458A2EB70}"/>
                </a:ext>
              </a:extLst>
            </p:cNvPr>
            <p:cNvSpPr/>
            <p:nvPr/>
          </p:nvSpPr>
          <p:spPr>
            <a:xfrm>
              <a:off x="11450840" y="2010401"/>
              <a:ext cx="97940" cy="109245"/>
            </a:xfrm>
            <a:custGeom>
              <a:avLst/>
              <a:gdLst>
                <a:gd name="connsiteX0" fmla="*/ 94313 w 94236"/>
                <a:gd name="connsiteY0" fmla="*/ 47123 h 94236"/>
                <a:gd name="connsiteX1" fmla="*/ 76 w 94236"/>
                <a:gd name="connsiteY1" fmla="*/ 47123 h 94236"/>
                <a:gd name="connsiteX2" fmla="*/ 94313 w 94236"/>
                <a:gd name="connsiteY2" fmla="*/ 47123 h 94236"/>
              </a:gdLst>
              <a:ahLst/>
              <a:cxnLst>
                <a:cxn ang="0">
                  <a:pos x="connsiteX0" y="connsiteY0"/>
                </a:cxn>
                <a:cxn ang="0">
                  <a:pos x="connsiteX1" y="connsiteY1"/>
                </a:cxn>
                <a:cxn ang="0">
                  <a:pos x="connsiteX2" y="connsiteY2"/>
                </a:cxn>
              </a:cxnLst>
              <a:rect l="l" t="t" r="r" b="b"/>
              <a:pathLst>
                <a:path w="94236" h="94236">
                  <a:moveTo>
                    <a:pt x="94313" y="47123"/>
                  </a:moveTo>
                  <a:cubicBezTo>
                    <a:pt x="94313" y="109947"/>
                    <a:pt x="76" y="109947"/>
                    <a:pt x="76" y="47123"/>
                  </a:cubicBezTo>
                  <a:cubicBezTo>
                    <a:pt x="76" y="-15702"/>
                    <a:pt x="94313" y="-15702"/>
                    <a:pt x="94313" y="47123"/>
                  </a:cubicBezTo>
                </a:path>
              </a:pathLst>
            </a:custGeom>
            <a:solidFill>
              <a:srgbClr val="FFC000"/>
            </a:solidFill>
            <a:ln w="31388" cap="flat">
              <a:solidFill>
                <a:srgbClr val="FFC000"/>
              </a:solidFill>
              <a:prstDash val="solid"/>
              <a:miter/>
            </a:ln>
          </p:spPr>
          <p:txBody>
            <a:bodyPr rtlCol="0" anchor="ctr"/>
            <a:lstStyle/>
            <a:p>
              <a:endParaRPr lang="en-US"/>
            </a:p>
          </p:txBody>
        </p:sp>
      </p:grpSp>
      <p:grpSp>
        <p:nvGrpSpPr>
          <p:cNvPr id="397" name="组合 396">
            <a:extLst>
              <a:ext uri="{FF2B5EF4-FFF2-40B4-BE49-F238E27FC236}">
                <a16:creationId xmlns:a16="http://schemas.microsoft.com/office/drawing/2014/main" id="{6CC144F4-5EFD-4780-A818-4B03134D17CC}"/>
              </a:ext>
            </a:extLst>
          </p:cNvPr>
          <p:cNvGrpSpPr/>
          <p:nvPr/>
        </p:nvGrpSpPr>
        <p:grpSpPr>
          <a:xfrm>
            <a:off x="5151657" y="2010401"/>
            <a:ext cx="6397123" cy="1828019"/>
            <a:chOff x="5151657" y="2010401"/>
            <a:chExt cx="6397123" cy="1828019"/>
          </a:xfrm>
        </p:grpSpPr>
        <p:sp>
          <p:nvSpPr>
            <p:cNvPr id="346" name="任意多边形: 形状 345">
              <a:extLst>
                <a:ext uri="{FF2B5EF4-FFF2-40B4-BE49-F238E27FC236}">
                  <a16:creationId xmlns:a16="http://schemas.microsoft.com/office/drawing/2014/main" id="{B0E52726-E290-49C7-9B01-71118984A2DC}"/>
                </a:ext>
              </a:extLst>
            </p:cNvPr>
            <p:cNvSpPr/>
            <p:nvPr/>
          </p:nvSpPr>
          <p:spPr>
            <a:xfrm>
              <a:off x="5200627" y="2065024"/>
              <a:ext cx="6299183" cy="1718774"/>
            </a:xfrm>
            <a:custGeom>
              <a:avLst/>
              <a:gdLst>
                <a:gd name="connsiteX0" fmla="*/ 44 w 6060971"/>
                <a:gd name="connsiteY0" fmla="*/ 72292 h 1482629"/>
                <a:gd name="connsiteX1" fmla="*/ 505688 w 6060971"/>
                <a:gd name="connsiteY1" fmla="*/ 106751 h 1482629"/>
                <a:gd name="connsiteX2" fmla="*/ 1009886 w 6060971"/>
                <a:gd name="connsiteY2" fmla="*/ 168131 h 1482629"/>
                <a:gd name="connsiteX3" fmla="*/ 1515687 w 6060971"/>
                <a:gd name="connsiteY3" fmla="*/ 285927 h 1482629"/>
                <a:gd name="connsiteX4" fmla="*/ 2019729 w 6060971"/>
                <a:gd name="connsiteY4" fmla="*/ 510462 h 1482629"/>
                <a:gd name="connsiteX5" fmla="*/ 2525530 w 6060971"/>
                <a:gd name="connsiteY5" fmla="*/ 884205 h 1482629"/>
                <a:gd name="connsiteX6" fmla="*/ 3031331 w 6060971"/>
                <a:gd name="connsiteY6" fmla="*/ 1482641 h 1482629"/>
                <a:gd name="connsiteX7" fmla="*/ 3535372 w 6060971"/>
                <a:gd name="connsiteY7" fmla="*/ 879556 h 1482629"/>
                <a:gd name="connsiteX8" fmla="*/ 4041173 w 6060971"/>
                <a:gd name="connsiteY8" fmla="*/ 537225 h 1482629"/>
                <a:gd name="connsiteX9" fmla="*/ 4545372 w 6060971"/>
                <a:gd name="connsiteY9" fmla="*/ 321988 h 1482629"/>
                <a:gd name="connsiteX10" fmla="*/ 5051016 w 6060971"/>
                <a:gd name="connsiteY10" fmla="*/ 179031 h 1482629"/>
                <a:gd name="connsiteX11" fmla="*/ 5555215 w 6060971"/>
                <a:gd name="connsiteY11" fmla="*/ 66041 h 1482629"/>
                <a:gd name="connsiteX12" fmla="*/ 6061015 w 6060971"/>
                <a:gd name="connsiteY12" fmla="*/ 12 h 148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0971" h="1482629">
                  <a:moveTo>
                    <a:pt x="44" y="72292"/>
                  </a:moveTo>
                  <a:lnTo>
                    <a:pt x="505688" y="106751"/>
                  </a:lnTo>
                  <a:lnTo>
                    <a:pt x="1009886" y="168131"/>
                  </a:lnTo>
                  <a:lnTo>
                    <a:pt x="1515687" y="285927"/>
                  </a:lnTo>
                  <a:lnTo>
                    <a:pt x="2019729" y="510462"/>
                  </a:lnTo>
                  <a:lnTo>
                    <a:pt x="2525530" y="884205"/>
                  </a:lnTo>
                  <a:lnTo>
                    <a:pt x="3031331" y="1482641"/>
                  </a:lnTo>
                  <a:lnTo>
                    <a:pt x="3535372" y="879556"/>
                  </a:lnTo>
                  <a:lnTo>
                    <a:pt x="4041173" y="537225"/>
                  </a:lnTo>
                  <a:lnTo>
                    <a:pt x="4545372" y="321988"/>
                  </a:lnTo>
                  <a:lnTo>
                    <a:pt x="5051016" y="179031"/>
                  </a:lnTo>
                  <a:lnTo>
                    <a:pt x="5555215" y="66041"/>
                  </a:lnTo>
                  <a:lnTo>
                    <a:pt x="6061015" y="12"/>
                  </a:lnTo>
                </a:path>
              </a:pathLst>
            </a:custGeom>
            <a:noFill/>
            <a:ln w="31388" cap="flat">
              <a:solidFill>
                <a:srgbClr val="92D050"/>
              </a:solidFill>
              <a:prstDash val="solid"/>
              <a:miter/>
            </a:ln>
          </p:spPr>
          <p:txBody>
            <a:bodyPr rtlCol="0" anchor="ctr"/>
            <a:lstStyle/>
            <a:p>
              <a:endParaRPr lang="en-US"/>
            </a:p>
          </p:txBody>
        </p:sp>
        <p:sp>
          <p:nvSpPr>
            <p:cNvPr id="347" name="任意多边形: 形状 346">
              <a:extLst>
                <a:ext uri="{FF2B5EF4-FFF2-40B4-BE49-F238E27FC236}">
                  <a16:creationId xmlns:a16="http://schemas.microsoft.com/office/drawing/2014/main" id="{6346B7C1-514A-42C5-B873-EF276F81036A}"/>
                </a:ext>
              </a:extLst>
            </p:cNvPr>
            <p:cNvSpPr/>
            <p:nvPr/>
          </p:nvSpPr>
          <p:spPr>
            <a:xfrm>
              <a:off x="5151657" y="2094193"/>
              <a:ext cx="97940" cy="109245"/>
            </a:xfrm>
            <a:custGeom>
              <a:avLst/>
              <a:gdLst>
                <a:gd name="connsiteX0" fmla="*/ 12 w 94236"/>
                <a:gd name="connsiteY0" fmla="*/ 5 h 94236"/>
                <a:gd name="connsiteX1" fmla="*/ 94249 w 94236"/>
                <a:gd name="connsiteY1" fmla="*/ 5 h 94236"/>
                <a:gd name="connsiteX2" fmla="*/ 94249 w 94236"/>
                <a:gd name="connsiteY2" fmla="*/ 94242 h 94236"/>
                <a:gd name="connsiteX3" fmla="*/ 12 w 94236"/>
                <a:gd name="connsiteY3" fmla="*/ 94242 h 94236"/>
              </a:gdLst>
              <a:ahLst/>
              <a:cxnLst>
                <a:cxn ang="0">
                  <a:pos x="connsiteX0" y="connsiteY0"/>
                </a:cxn>
                <a:cxn ang="0">
                  <a:pos x="connsiteX1" y="connsiteY1"/>
                </a:cxn>
                <a:cxn ang="0">
                  <a:pos x="connsiteX2" y="connsiteY2"/>
                </a:cxn>
                <a:cxn ang="0">
                  <a:pos x="connsiteX3" y="connsiteY3"/>
                </a:cxn>
              </a:cxnLst>
              <a:rect l="l" t="t" r="r" b="b"/>
              <a:pathLst>
                <a:path w="94236" h="94236">
                  <a:moveTo>
                    <a:pt x="12" y="5"/>
                  </a:moveTo>
                  <a:lnTo>
                    <a:pt x="94249" y="5"/>
                  </a:lnTo>
                  <a:lnTo>
                    <a:pt x="94249" y="94242"/>
                  </a:lnTo>
                  <a:lnTo>
                    <a:pt x="12" y="94242"/>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48" name="任意多边形: 形状 347">
              <a:extLst>
                <a:ext uri="{FF2B5EF4-FFF2-40B4-BE49-F238E27FC236}">
                  <a16:creationId xmlns:a16="http://schemas.microsoft.com/office/drawing/2014/main" id="{EA402036-B184-4D73-8EB7-C91FB49F118B}"/>
                </a:ext>
              </a:extLst>
            </p:cNvPr>
            <p:cNvSpPr/>
            <p:nvPr/>
          </p:nvSpPr>
          <p:spPr>
            <a:xfrm>
              <a:off x="5677173" y="2134141"/>
              <a:ext cx="97940" cy="109245"/>
            </a:xfrm>
            <a:custGeom>
              <a:avLst/>
              <a:gdLst>
                <a:gd name="connsiteX0" fmla="*/ 17 w 94236"/>
                <a:gd name="connsiteY0" fmla="*/ 5 h 94236"/>
                <a:gd name="connsiteX1" fmla="*/ 94254 w 94236"/>
                <a:gd name="connsiteY1" fmla="*/ 5 h 94236"/>
                <a:gd name="connsiteX2" fmla="*/ 94254 w 94236"/>
                <a:gd name="connsiteY2" fmla="*/ 94242 h 94236"/>
                <a:gd name="connsiteX3" fmla="*/ 17 w 94236"/>
                <a:gd name="connsiteY3" fmla="*/ 94242 h 94236"/>
              </a:gdLst>
              <a:ahLst/>
              <a:cxnLst>
                <a:cxn ang="0">
                  <a:pos x="connsiteX0" y="connsiteY0"/>
                </a:cxn>
                <a:cxn ang="0">
                  <a:pos x="connsiteX1" y="connsiteY1"/>
                </a:cxn>
                <a:cxn ang="0">
                  <a:pos x="connsiteX2" y="connsiteY2"/>
                </a:cxn>
                <a:cxn ang="0">
                  <a:pos x="connsiteX3" y="connsiteY3"/>
                </a:cxn>
              </a:cxnLst>
              <a:rect l="l" t="t" r="r" b="b"/>
              <a:pathLst>
                <a:path w="94236" h="94236">
                  <a:moveTo>
                    <a:pt x="17" y="5"/>
                  </a:moveTo>
                  <a:lnTo>
                    <a:pt x="94254" y="5"/>
                  </a:lnTo>
                  <a:lnTo>
                    <a:pt x="94254" y="94242"/>
                  </a:lnTo>
                  <a:lnTo>
                    <a:pt x="17" y="94242"/>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49" name="任意多边形: 形状 348">
              <a:extLst>
                <a:ext uri="{FF2B5EF4-FFF2-40B4-BE49-F238E27FC236}">
                  <a16:creationId xmlns:a16="http://schemas.microsoft.com/office/drawing/2014/main" id="{16AA88F5-6F3F-4ABE-B834-85CAFE19B14E}"/>
                </a:ext>
              </a:extLst>
            </p:cNvPr>
            <p:cNvSpPr/>
            <p:nvPr/>
          </p:nvSpPr>
          <p:spPr>
            <a:xfrm>
              <a:off x="6201189" y="2205297"/>
              <a:ext cx="97940" cy="109245"/>
            </a:xfrm>
            <a:custGeom>
              <a:avLst/>
              <a:gdLst>
                <a:gd name="connsiteX0" fmla="*/ 22 w 94236"/>
                <a:gd name="connsiteY0" fmla="*/ 6 h 94236"/>
                <a:gd name="connsiteX1" fmla="*/ 94259 w 94236"/>
                <a:gd name="connsiteY1" fmla="*/ 6 h 94236"/>
                <a:gd name="connsiteX2" fmla="*/ 94259 w 94236"/>
                <a:gd name="connsiteY2" fmla="*/ 94243 h 94236"/>
                <a:gd name="connsiteX3" fmla="*/ 22 w 94236"/>
                <a:gd name="connsiteY3" fmla="*/ 94243 h 94236"/>
              </a:gdLst>
              <a:ahLst/>
              <a:cxnLst>
                <a:cxn ang="0">
                  <a:pos x="connsiteX0" y="connsiteY0"/>
                </a:cxn>
                <a:cxn ang="0">
                  <a:pos x="connsiteX1" y="connsiteY1"/>
                </a:cxn>
                <a:cxn ang="0">
                  <a:pos x="connsiteX2" y="connsiteY2"/>
                </a:cxn>
                <a:cxn ang="0">
                  <a:pos x="connsiteX3" y="connsiteY3"/>
                </a:cxn>
              </a:cxnLst>
              <a:rect l="l" t="t" r="r" b="b"/>
              <a:pathLst>
                <a:path w="94236" h="94236">
                  <a:moveTo>
                    <a:pt x="22" y="6"/>
                  </a:moveTo>
                  <a:lnTo>
                    <a:pt x="94259" y="6"/>
                  </a:lnTo>
                  <a:lnTo>
                    <a:pt x="94259" y="94243"/>
                  </a:lnTo>
                  <a:lnTo>
                    <a:pt x="22" y="94243"/>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0" name="任意多边形: 形状 349">
              <a:extLst>
                <a:ext uri="{FF2B5EF4-FFF2-40B4-BE49-F238E27FC236}">
                  <a16:creationId xmlns:a16="http://schemas.microsoft.com/office/drawing/2014/main" id="{014CAD24-BC5F-40B2-A983-B9849406E6EE}"/>
                </a:ext>
              </a:extLst>
            </p:cNvPr>
            <p:cNvSpPr/>
            <p:nvPr/>
          </p:nvSpPr>
          <p:spPr>
            <a:xfrm>
              <a:off x="6726869" y="2341855"/>
              <a:ext cx="97940" cy="109245"/>
            </a:xfrm>
            <a:custGeom>
              <a:avLst/>
              <a:gdLst>
                <a:gd name="connsiteX0" fmla="*/ 28 w 94236"/>
                <a:gd name="connsiteY0" fmla="*/ 7 h 94236"/>
                <a:gd name="connsiteX1" fmla="*/ 94265 w 94236"/>
                <a:gd name="connsiteY1" fmla="*/ 7 h 94236"/>
                <a:gd name="connsiteX2" fmla="*/ 94265 w 94236"/>
                <a:gd name="connsiteY2" fmla="*/ 94244 h 94236"/>
                <a:gd name="connsiteX3" fmla="*/ 28 w 94236"/>
                <a:gd name="connsiteY3" fmla="*/ 94244 h 94236"/>
              </a:gdLst>
              <a:ahLst/>
              <a:cxnLst>
                <a:cxn ang="0">
                  <a:pos x="connsiteX0" y="connsiteY0"/>
                </a:cxn>
                <a:cxn ang="0">
                  <a:pos x="connsiteX1" y="connsiteY1"/>
                </a:cxn>
                <a:cxn ang="0">
                  <a:pos x="connsiteX2" y="connsiteY2"/>
                </a:cxn>
                <a:cxn ang="0">
                  <a:pos x="connsiteX3" y="connsiteY3"/>
                </a:cxn>
              </a:cxnLst>
              <a:rect l="l" t="t" r="r" b="b"/>
              <a:pathLst>
                <a:path w="94236" h="94236">
                  <a:moveTo>
                    <a:pt x="28" y="7"/>
                  </a:moveTo>
                  <a:lnTo>
                    <a:pt x="94265" y="7"/>
                  </a:lnTo>
                  <a:lnTo>
                    <a:pt x="94265" y="94244"/>
                  </a:lnTo>
                  <a:lnTo>
                    <a:pt x="28" y="94244"/>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1" name="任意多边形: 形状 350">
              <a:extLst>
                <a:ext uri="{FF2B5EF4-FFF2-40B4-BE49-F238E27FC236}">
                  <a16:creationId xmlns:a16="http://schemas.microsoft.com/office/drawing/2014/main" id="{5C66C72B-A679-4A6F-A515-AA10DD2F5538}"/>
                </a:ext>
              </a:extLst>
            </p:cNvPr>
            <p:cNvSpPr/>
            <p:nvPr/>
          </p:nvSpPr>
          <p:spPr>
            <a:xfrm>
              <a:off x="7250721" y="2602153"/>
              <a:ext cx="97940" cy="109245"/>
            </a:xfrm>
            <a:custGeom>
              <a:avLst/>
              <a:gdLst>
                <a:gd name="connsiteX0" fmla="*/ 33 w 94236"/>
                <a:gd name="connsiteY0" fmla="*/ 10 h 94236"/>
                <a:gd name="connsiteX1" fmla="*/ 94270 w 94236"/>
                <a:gd name="connsiteY1" fmla="*/ 10 h 94236"/>
                <a:gd name="connsiteX2" fmla="*/ 94270 w 94236"/>
                <a:gd name="connsiteY2" fmla="*/ 94246 h 94236"/>
                <a:gd name="connsiteX3" fmla="*/ 33 w 94236"/>
                <a:gd name="connsiteY3" fmla="*/ 94246 h 94236"/>
              </a:gdLst>
              <a:ahLst/>
              <a:cxnLst>
                <a:cxn ang="0">
                  <a:pos x="connsiteX0" y="connsiteY0"/>
                </a:cxn>
                <a:cxn ang="0">
                  <a:pos x="connsiteX1" y="connsiteY1"/>
                </a:cxn>
                <a:cxn ang="0">
                  <a:pos x="connsiteX2" y="connsiteY2"/>
                </a:cxn>
                <a:cxn ang="0">
                  <a:pos x="connsiteX3" y="connsiteY3"/>
                </a:cxn>
              </a:cxnLst>
              <a:rect l="l" t="t" r="r" b="b"/>
              <a:pathLst>
                <a:path w="94236" h="94236">
                  <a:moveTo>
                    <a:pt x="33" y="10"/>
                  </a:moveTo>
                  <a:lnTo>
                    <a:pt x="94270" y="10"/>
                  </a:lnTo>
                  <a:lnTo>
                    <a:pt x="94270" y="94246"/>
                  </a:lnTo>
                  <a:lnTo>
                    <a:pt x="33" y="94246"/>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2" name="任意多边形: 形状 351">
              <a:extLst>
                <a:ext uri="{FF2B5EF4-FFF2-40B4-BE49-F238E27FC236}">
                  <a16:creationId xmlns:a16="http://schemas.microsoft.com/office/drawing/2014/main" id="{466584A1-085A-4D98-BA27-0D3110535AEE}"/>
                </a:ext>
              </a:extLst>
            </p:cNvPr>
            <p:cNvSpPr/>
            <p:nvPr/>
          </p:nvSpPr>
          <p:spPr>
            <a:xfrm>
              <a:off x="7776400" y="3035423"/>
              <a:ext cx="97940" cy="109245"/>
            </a:xfrm>
            <a:custGeom>
              <a:avLst/>
              <a:gdLst>
                <a:gd name="connsiteX0" fmla="*/ 38 w 94236"/>
                <a:gd name="connsiteY0" fmla="*/ 14 h 94236"/>
                <a:gd name="connsiteX1" fmla="*/ 94275 w 94236"/>
                <a:gd name="connsiteY1" fmla="*/ 14 h 94236"/>
                <a:gd name="connsiteX2" fmla="*/ 94275 w 94236"/>
                <a:gd name="connsiteY2" fmla="*/ 94250 h 94236"/>
                <a:gd name="connsiteX3" fmla="*/ 38 w 94236"/>
                <a:gd name="connsiteY3" fmla="*/ 94250 h 94236"/>
              </a:gdLst>
              <a:ahLst/>
              <a:cxnLst>
                <a:cxn ang="0">
                  <a:pos x="connsiteX0" y="connsiteY0"/>
                </a:cxn>
                <a:cxn ang="0">
                  <a:pos x="connsiteX1" y="connsiteY1"/>
                </a:cxn>
                <a:cxn ang="0">
                  <a:pos x="connsiteX2" y="connsiteY2"/>
                </a:cxn>
                <a:cxn ang="0">
                  <a:pos x="connsiteX3" y="connsiteY3"/>
                </a:cxn>
              </a:cxnLst>
              <a:rect l="l" t="t" r="r" b="b"/>
              <a:pathLst>
                <a:path w="94236" h="94236">
                  <a:moveTo>
                    <a:pt x="38" y="14"/>
                  </a:moveTo>
                  <a:lnTo>
                    <a:pt x="94275" y="14"/>
                  </a:lnTo>
                  <a:lnTo>
                    <a:pt x="94275" y="94250"/>
                  </a:lnTo>
                  <a:lnTo>
                    <a:pt x="38" y="94250"/>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3" name="任意多边形: 形状 352">
              <a:extLst>
                <a:ext uri="{FF2B5EF4-FFF2-40B4-BE49-F238E27FC236}">
                  <a16:creationId xmlns:a16="http://schemas.microsoft.com/office/drawing/2014/main" id="{A0521BD9-7498-4405-B0F3-FF47040ADE9C}"/>
                </a:ext>
              </a:extLst>
            </p:cNvPr>
            <p:cNvSpPr/>
            <p:nvPr/>
          </p:nvSpPr>
          <p:spPr>
            <a:xfrm>
              <a:off x="8302081" y="3729175"/>
              <a:ext cx="97940" cy="109245"/>
            </a:xfrm>
            <a:custGeom>
              <a:avLst/>
              <a:gdLst>
                <a:gd name="connsiteX0" fmla="*/ 44 w 94236"/>
                <a:gd name="connsiteY0" fmla="*/ 20 h 94236"/>
                <a:gd name="connsiteX1" fmla="*/ 94281 w 94236"/>
                <a:gd name="connsiteY1" fmla="*/ 20 h 94236"/>
                <a:gd name="connsiteX2" fmla="*/ 94281 w 94236"/>
                <a:gd name="connsiteY2" fmla="*/ 94257 h 94236"/>
                <a:gd name="connsiteX3" fmla="*/ 44 w 94236"/>
                <a:gd name="connsiteY3" fmla="*/ 94257 h 94236"/>
              </a:gdLst>
              <a:ahLst/>
              <a:cxnLst>
                <a:cxn ang="0">
                  <a:pos x="connsiteX0" y="connsiteY0"/>
                </a:cxn>
                <a:cxn ang="0">
                  <a:pos x="connsiteX1" y="connsiteY1"/>
                </a:cxn>
                <a:cxn ang="0">
                  <a:pos x="connsiteX2" y="connsiteY2"/>
                </a:cxn>
                <a:cxn ang="0">
                  <a:pos x="connsiteX3" y="connsiteY3"/>
                </a:cxn>
              </a:cxnLst>
              <a:rect l="l" t="t" r="r" b="b"/>
              <a:pathLst>
                <a:path w="94236" h="94236">
                  <a:moveTo>
                    <a:pt x="44" y="20"/>
                  </a:moveTo>
                  <a:lnTo>
                    <a:pt x="94281" y="20"/>
                  </a:lnTo>
                  <a:lnTo>
                    <a:pt x="94281" y="94257"/>
                  </a:lnTo>
                  <a:lnTo>
                    <a:pt x="44" y="94257"/>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4" name="任意多边形: 形状 353">
              <a:extLst>
                <a:ext uri="{FF2B5EF4-FFF2-40B4-BE49-F238E27FC236}">
                  <a16:creationId xmlns:a16="http://schemas.microsoft.com/office/drawing/2014/main" id="{53CF408C-326B-4DA1-90E5-70B92D0FDC3A}"/>
                </a:ext>
              </a:extLst>
            </p:cNvPr>
            <p:cNvSpPr/>
            <p:nvPr/>
          </p:nvSpPr>
          <p:spPr>
            <a:xfrm>
              <a:off x="8825933" y="3030034"/>
              <a:ext cx="97940" cy="109245"/>
            </a:xfrm>
            <a:custGeom>
              <a:avLst/>
              <a:gdLst>
                <a:gd name="connsiteX0" fmla="*/ 49 w 94236"/>
                <a:gd name="connsiteY0" fmla="*/ 13 h 94236"/>
                <a:gd name="connsiteX1" fmla="*/ 94286 w 94236"/>
                <a:gd name="connsiteY1" fmla="*/ 13 h 94236"/>
                <a:gd name="connsiteX2" fmla="*/ 94286 w 94236"/>
                <a:gd name="connsiteY2" fmla="*/ 94250 h 94236"/>
                <a:gd name="connsiteX3" fmla="*/ 49 w 94236"/>
                <a:gd name="connsiteY3" fmla="*/ 94250 h 94236"/>
              </a:gdLst>
              <a:ahLst/>
              <a:cxnLst>
                <a:cxn ang="0">
                  <a:pos x="connsiteX0" y="connsiteY0"/>
                </a:cxn>
                <a:cxn ang="0">
                  <a:pos x="connsiteX1" y="connsiteY1"/>
                </a:cxn>
                <a:cxn ang="0">
                  <a:pos x="connsiteX2" y="connsiteY2"/>
                </a:cxn>
                <a:cxn ang="0">
                  <a:pos x="connsiteX3" y="connsiteY3"/>
                </a:cxn>
              </a:cxnLst>
              <a:rect l="l" t="t" r="r" b="b"/>
              <a:pathLst>
                <a:path w="94236" h="94236">
                  <a:moveTo>
                    <a:pt x="49" y="13"/>
                  </a:moveTo>
                  <a:lnTo>
                    <a:pt x="94286" y="13"/>
                  </a:lnTo>
                  <a:lnTo>
                    <a:pt x="94286" y="94250"/>
                  </a:lnTo>
                  <a:lnTo>
                    <a:pt x="49" y="94250"/>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5" name="任意多边形: 形状 354">
              <a:extLst>
                <a:ext uri="{FF2B5EF4-FFF2-40B4-BE49-F238E27FC236}">
                  <a16:creationId xmlns:a16="http://schemas.microsoft.com/office/drawing/2014/main" id="{962022CD-3C89-4C9F-826F-E26D876FCFEE}"/>
                </a:ext>
              </a:extLst>
            </p:cNvPr>
            <p:cNvSpPr/>
            <p:nvPr/>
          </p:nvSpPr>
          <p:spPr>
            <a:xfrm>
              <a:off x="9351613" y="2633178"/>
              <a:ext cx="97940" cy="109245"/>
            </a:xfrm>
            <a:custGeom>
              <a:avLst/>
              <a:gdLst>
                <a:gd name="connsiteX0" fmla="*/ 55 w 94236"/>
                <a:gd name="connsiteY0" fmla="*/ 10 h 94236"/>
                <a:gd name="connsiteX1" fmla="*/ 94291 w 94236"/>
                <a:gd name="connsiteY1" fmla="*/ 10 h 94236"/>
                <a:gd name="connsiteX2" fmla="*/ 94291 w 94236"/>
                <a:gd name="connsiteY2" fmla="*/ 94247 h 94236"/>
                <a:gd name="connsiteX3" fmla="*/ 55 w 94236"/>
                <a:gd name="connsiteY3" fmla="*/ 94247 h 94236"/>
              </a:gdLst>
              <a:ahLst/>
              <a:cxnLst>
                <a:cxn ang="0">
                  <a:pos x="connsiteX0" y="connsiteY0"/>
                </a:cxn>
                <a:cxn ang="0">
                  <a:pos x="connsiteX1" y="connsiteY1"/>
                </a:cxn>
                <a:cxn ang="0">
                  <a:pos x="connsiteX2" y="connsiteY2"/>
                </a:cxn>
                <a:cxn ang="0">
                  <a:pos x="connsiteX3" y="connsiteY3"/>
                </a:cxn>
              </a:cxnLst>
              <a:rect l="l" t="t" r="r" b="b"/>
              <a:pathLst>
                <a:path w="94236" h="94236">
                  <a:moveTo>
                    <a:pt x="55" y="10"/>
                  </a:moveTo>
                  <a:lnTo>
                    <a:pt x="94291" y="10"/>
                  </a:lnTo>
                  <a:lnTo>
                    <a:pt x="94291" y="94247"/>
                  </a:lnTo>
                  <a:lnTo>
                    <a:pt x="55" y="94247"/>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6" name="任意多边形: 形状 355">
              <a:extLst>
                <a:ext uri="{FF2B5EF4-FFF2-40B4-BE49-F238E27FC236}">
                  <a16:creationId xmlns:a16="http://schemas.microsoft.com/office/drawing/2014/main" id="{B7818AA0-F1AD-493A-8149-06C7964BD6CE}"/>
                </a:ext>
              </a:extLst>
            </p:cNvPr>
            <p:cNvSpPr/>
            <p:nvPr/>
          </p:nvSpPr>
          <p:spPr>
            <a:xfrm>
              <a:off x="9875627" y="2383660"/>
              <a:ext cx="97940" cy="109245"/>
            </a:xfrm>
            <a:custGeom>
              <a:avLst/>
              <a:gdLst>
                <a:gd name="connsiteX0" fmla="*/ 60 w 94236"/>
                <a:gd name="connsiteY0" fmla="*/ 8 h 94236"/>
                <a:gd name="connsiteX1" fmla="*/ 94297 w 94236"/>
                <a:gd name="connsiteY1" fmla="*/ 8 h 94236"/>
                <a:gd name="connsiteX2" fmla="*/ 94297 w 94236"/>
                <a:gd name="connsiteY2" fmla="*/ 94244 h 94236"/>
                <a:gd name="connsiteX3" fmla="*/ 60 w 94236"/>
                <a:gd name="connsiteY3" fmla="*/ 94244 h 94236"/>
              </a:gdLst>
              <a:ahLst/>
              <a:cxnLst>
                <a:cxn ang="0">
                  <a:pos x="connsiteX0" y="connsiteY0"/>
                </a:cxn>
                <a:cxn ang="0">
                  <a:pos x="connsiteX1" y="connsiteY1"/>
                </a:cxn>
                <a:cxn ang="0">
                  <a:pos x="connsiteX2" y="connsiteY2"/>
                </a:cxn>
                <a:cxn ang="0">
                  <a:pos x="connsiteX3" y="connsiteY3"/>
                </a:cxn>
              </a:cxnLst>
              <a:rect l="l" t="t" r="r" b="b"/>
              <a:pathLst>
                <a:path w="94236" h="94236">
                  <a:moveTo>
                    <a:pt x="60" y="8"/>
                  </a:moveTo>
                  <a:lnTo>
                    <a:pt x="94297" y="8"/>
                  </a:lnTo>
                  <a:lnTo>
                    <a:pt x="94297" y="94244"/>
                  </a:lnTo>
                  <a:lnTo>
                    <a:pt x="60" y="94244"/>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7" name="任意多边形: 形状 356">
              <a:extLst>
                <a:ext uri="{FF2B5EF4-FFF2-40B4-BE49-F238E27FC236}">
                  <a16:creationId xmlns:a16="http://schemas.microsoft.com/office/drawing/2014/main" id="{6EC83276-2734-44CC-8FFD-6AD8370EA977}"/>
                </a:ext>
              </a:extLst>
            </p:cNvPr>
            <p:cNvSpPr/>
            <p:nvPr/>
          </p:nvSpPr>
          <p:spPr>
            <a:xfrm>
              <a:off x="10401144" y="2217933"/>
              <a:ext cx="97940" cy="109245"/>
            </a:xfrm>
            <a:custGeom>
              <a:avLst/>
              <a:gdLst>
                <a:gd name="connsiteX0" fmla="*/ 65 w 94236"/>
                <a:gd name="connsiteY0" fmla="*/ 6 h 94236"/>
                <a:gd name="connsiteX1" fmla="*/ 94302 w 94236"/>
                <a:gd name="connsiteY1" fmla="*/ 6 h 94236"/>
                <a:gd name="connsiteX2" fmla="*/ 94302 w 94236"/>
                <a:gd name="connsiteY2" fmla="*/ 94243 h 94236"/>
                <a:gd name="connsiteX3" fmla="*/ 65 w 94236"/>
                <a:gd name="connsiteY3" fmla="*/ 94243 h 94236"/>
              </a:gdLst>
              <a:ahLst/>
              <a:cxnLst>
                <a:cxn ang="0">
                  <a:pos x="connsiteX0" y="connsiteY0"/>
                </a:cxn>
                <a:cxn ang="0">
                  <a:pos x="connsiteX1" y="connsiteY1"/>
                </a:cxn>
                <a:cxn ang="0">
                  <a:pos x="connsiteX2" y="connsiteY2"/>
                </a:cxn>
                <a:cxn ang="0">
                  <a:pos x="connsiteX3" y="connsiteY3"/>
                </a:cxn>
              </a:cxnLst>
              <a:rect l="l" t="t" r="r" b="b"/>
              <a:pathLst>
                <a:path w="94236" h="94236">
                  <a:moveTo>
                    <a:pt x="65" y="6"/>
                  </a:moveTo>
                  <a:lnTo>
                    <a:pt x="94302" y="6"/>
                  </a:lnTo>
                  <a:lnTo>
                    <a:pt x="94302" y="94243"/>
                  </a:lnTo>
                  <a:lnTo>
                    <a:pt x="65" y="94243"/>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8" name="任意多边形: 形状 357">
              <a:extLst>
                <a:ext uri="{FF2B5EF4-FFF2-40B4-BE49-F238E27FC236}">
                  <a16:creationId xmlns:a16="http://schemas.microsoft.com/office/drawing/2014/main" id="{041DB22E-B36C-42A5-9DD0-66EAE85BC11E}"/>
                </a:ext>
              </a:extLst>
            </p:cNvPr>
            <p:cNvSpPr/>
            <p:nvPr/>
          </p:nvSpPr>
          <p:spPr>
            <a:xfrm>
              <a:off x="10925160" y="2086947"/>
              <a:ext cx="97940" cy="109245"/>
            </a:xfrm>
            <a:custGeom>
              <a:avLst/>
              <a:gdLst>
                <a:gd name="connsiteX0" fmla="*/ 71 w 94236"/>
                <a:gd name="connsiteY0" fmla="*/ 5 h 94236"/>
                <a:gd name="connsiteX1" fmla="*/ 94308 w 94236"/>
                <a:gd name="connsiteY1" fmla="*/ 5 h 94236"/>
                <a:gd name="connsiteX2" fmla="*/ 94308 w 94236"/>
                <a:gd name="connsiteY2" fmla="*/ 94242 h 94236"/>
                <a:gd name="connsiteX3" fmla="*/ 71 w 94236"/>
                <a:gd name="connsiteY3" fmla="*/ 94242 h 94236"/>
              </a:gdLst>
              <a:ahLst/>
              <a:cxnLst>
                <a:cxn ang="0">
                  <a:pos x="connsiteX0" y="connsiteY0"/>
                </a:cxn>
                <a:cxn ang="0">
                  <a:pos x="connsiteX1" y="connsiteY1"/>
                </a:cxn>
                <a:cxn ang="0">
                  <a:pos x="connsiteX2" y="connsiteY2"/>
                </a:cxn>
                <a:cxn ang="0">
                  <a:pos x="connsiteX3" y="connsiteY3"/>
                </a:cxn>
              </a:cxnLst>
              <a:rect l="l" t="t" r="r" b="b"/>
              <a:pathLst>
                <a:path w="94236" h="94236">
                  <a:moveTo>
                    <a:pt x="71" y="5"/>
                  </a:moveTo>
                  <a:lnTo>
                    <a:pt x="94308" y="5"/>
                  </a:lnTo>
                  <a:lnTo>
                    <a:pt x="94308" y="94242"/>
                  </a:lnTo>
                  <a:lnTo>
                    <a:pt x="71" y="94242"/>
                  </a:lnTo>
                  <a:close/>
                </a:path>
              </a:pathLst>
            </a:custGeom>
            <a:solidFill>
              <a:srgbClr val="92D050"/>
            </a:solidFill>
            <a:ln w="31388" cap="flat">
              <a:solidFill>
                <a:srgbClr val="92D050"/>
              </a:solidFill>
              <a:prstDash val="solid"/>
              <a:miter/>
            </a:ln>
          </p:spPr>
          <p:txBody>
            <a:bodyPr rtlCol="0" anchor="ctr"/>
            <a:lstStyle/>
            <a:p>
              <a:endParaRPr lang="en-US"/>
            </a:p>
          </p:txBody>
        </p:sp>
        <p:sp>
          <p:nvSpPr>
            <p:cNvPr id="359" name="任意多边形: 形状 358">
              <a:extLst>
                <a:ext uri="{FF2B5EF4-FFF2-40B4-BE49-F238E27FC236}">
                  <a16:creationId xmlns:a16="http://schemas.microsoft.com/office/drawing/2014/main" id="{FE1F2CA8-0A39-488E-8B8D-3BFBC30FF74E}"/>
                </a:ext>
              </a:extLst>
            </p:cNvPr>
            <p:cNvSpPr/>
            <p:nvPr/>
          </p:nvSpPr>
          <p:spPr>
            <a:xfrm>
              <a:off x="11450840" y="2010401"/>
              <a:ext cx="97940" cy="109245"/>
            </a:xfrm>
            <a:custGeom>
              <a:avLst/>
              <a:gdLst>
                <a:gd name="connsiteX0" fmla="*/ 76 w 94236"/>
                <a:gd name="connsiteY0" fmla="*/ 4 h 94236"/>
                <a:gd name="connsiteX1" fmla="*/ 94313 w 94236"/>
                <a:gd name="connsiteY1" fmla="*/ 4 h 94236"/>
                <a:gd name="connsiteX2" fmla="*/ 94313 w 94236"/>
                <a:gd name="connsiteY2" fmla="*/ 94241 h 94236"/>
                <a:gd name="connsiteX3" fmla="*/ 76 w 94236"/>
                <a:gd name="connsiteY3" fmla="*/ 94241 h 94236"/>
              </a:gdLst>
              <a:ahLst/>
              <a:cxnLst>
                <a:cxn ang="0">
                  <a:pos x="connsiteX0" y="connsiteY0"/>
                </a:cxn>
                <a:cxn ang="0">
                  <a:pos x="connsiteX1" y="connsiteY1"/>
                </a:cxn>
                <a:cxn ang="0">
                  <a:pos x="connsiteX2" y="connsiteY2"/>
                </a:cxn>
                <a:cxn ang="0">
                  <a:pos x="connsiteX3" y="connsiteY3"/>
                </a:cxn>
              </a:cxnLst>
              <a:rect l="l" t="t" r="r" b="b"/>
              <a:pathLst>
                <a:path w="94236" h="94236">
                  <a:moveTo>
                    <a:pt x="76" y="4"/>
                  </a:moveTo>
                  <a:lnTo>
                    <a:pt x="94313" y="4"/>
                  </a:lnTo>
                  <a:lnTo>
                    <a:pt x="94313" y="94241"/>
                  </a:lnTo>
                  <a:lnTo>
                    <a:pt x="76" y="94241"/>
                  </a:lnTo>
                  <a:close/>
                </a:path>
              </a:pathLst>
            </a:custGeom>
            <a:solidFill>
              <a:srgbClr val="92D050"/>
            </a:solidFill>
            <a:ln w="31388" cap="flat">
              <a:solidFill>
                <a:srgbClr val="92D050"/>
              </a:solidFill>
              <a:prstDash val="solid"/>
              <a:miter/>
            </a:ln>
          </p:spPr>
          <p:txBody>
            <a:bodyPr rtlCol="0" anchor="ctr"/>
            <a:lstStyle/>
            <a:p>
              <a:endParaRPr lang="en-US"/>
            </a:p>
          </p:txBody>
        </p:sp>
      </p:grpSp>
      <p:grpSp>
        <p:nvGrpSpPr>
          <p:cNvPr id="396" name="组合 395">
            <a:extLst>
              <a:ext uri="{FF2B5EF4-FFF2-40B4-BE49-F238E27FC236}">
                <a16:creationId xmlns:a16="http://schemas.microsoft.com/office/drawing/2014/main" id="{C235E3DD-FBB2-4BCF-85E9-5F66ABD1FED4}"/>
              </a:ext>
            </a:extLst>
          </p:cNvPr>
          <p:cNvGrpSpPr/>
          <p:nvPr/>
        </p:nvGrpSpPr>
        <p:grpSpPr>
          <a:xfrm>
            <a:off x="5151657" y="2010401"/>
            <a:ext cx="6397123" cy="240413"/>
            <a:chOff x="5151657" y="2010401"/>
            <a:chExt cx="6397123" cy="240413"/>
          </a:xfrm>
        </p:grpSpPr>
        <p:sp>
          <p:nvSpPr>
            <p:cNvPr id="366" name="任意多边形: 形状 365">
              <a:extLst>
                <a:ext uri="{FF2B5EF4-FFF2-40B4-BE49-F238E27FC236}">
                  <a16:creationId xmlns:a16="http://schemas.microsoft.com/office/drawing/2014/main" id="{25A05EBF-6FC6-48D0-BCA9-8A5811C5B521}"/>
                </a:ext>
              </a:extLst>
            </p:cNvPr>
            <p:cNvSpPr/>
            <p:nvPr/>
          </p:nvSpPr>
          <p:spPr>
            <a:xfrm>
              <a:off x="5200627" y="2065024"/>
              <a:ext cx="6299183" cy="131168"/>
            </a:xfrm>
            <a:custGeom>
              <a:avLst/>
              <a:gdLst>
                <a:gd name="connsiteX0" fmla="*/ 44 w 6060971"/>
                <a:gd name="connsiteY0" fmla="*/ 37668 h 113147"/>
                <a:gd name="connsiteX1" fmla="*/ 505688 w 6060971"/>
                <a:gd name="connsiteY1" fmla="*/ 81740 h 113147"/>
                <a:gd name="connsiteX2" fmla="*/ 1009886 w 6060971"/>
                <a:gd name="connsiteY2" fmla="*/ 76933 h 113147"/>
                <a:gd name="connsiteX3" fmla="*/ 1515687 w 6060971"/>
                <a:gd name="connsiteY3" fmla="*/ 54976 h 113147"/>
                <a:gd name="connsiteX4" fmla="*/ 2019729 w 6060971"/>
                <a:gd name="connsiteY4" fmla="*/ 87991 h 113147"/>
                <a:gd name="connsiteX5" fmla="*/ 2525530 w 6060971"/>
                <a:gd name="connsiteY5" fmla="*/ 111550 h 113147"/>
                <a:gd name="connsiteX6" fmla="*/ 3031331 w 6060971"/>
                <a:gd name="connsiteY6" fmla="*/ 113152 h 113147"/>
                <a:gd name="connsiteX7" fmla="*/ 3535372 w 6060971"/>
                <a:gd name="connsiteY7" fmla="*/ 34621 h 113147"/>
                <a:gd name="connsiteX8" fmla="*/ 4041173 w 6060971"/>
                <a:gd name="connsiteY8" fmla="*/ 54976 h 113147"/>
                <a:gd name="connsiteX9" fmla="*/ 4545372 w 6060971"/>
                <a:gd name="connsiteY9" fmla="*/ 34621 h 113147"/>
                <a:gd name="connsiteX10" fmla="*/ 5051016 w 6060971"/>
                <a:gd name="connsiteY10" fmla="*/ 9460 h 113147"/>
                <a:gd name="connsiteX11" fmla="*/ 5555215 w 6060971"/>
                <a:gd name="connsiteY11" fmla="*/ 5 h 113147"/>
                <a:gd name="connsiteX12" fmla="*/ 6061015 w 6060971"/>
                <a:gd name="connsiteY12" fmla="*/ 20360 h 11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0971" h="113147">
                  <a:moveTo>
                    <a:pt x="44" y="37668"/>
                  </a:moveTo>
                  <a:lnTo>
                    <a:pt x="505688" y="81740"/>
                  </a:lnTo>
                  <a:lnTo>
                    <a:pt x="1009886" y="76933"/>
                  </a:lnTo>
                  <a:lnTo>
                    <a:pt x="1515687" y="54976"/>
                  </a:lnTo>
                  <a:lnTo>
                    <a:pt x="2019729" y="87991"/>
                  </a:lnTo>
                  <a:lnTo>
                    <a:pt x="2525530" y="111550"/>
                  </a:lnTo>
                  <a:lnTo>
                    <a:pt x="3031331" y="113152"/>
                  </a:lnTo>
                  <a:lnTo>
                    <a:pt x="3535372" y="34621"/>
                  </a:lnTo>
                  <a:lnTo>
                    <a:pt x="4041173" y="54976"/>
                  </a:lnTo>
                  <a:lnTo>
                    <a:pt x="4545372" y="34621"/>
                  </a:lnTo>
                  <a:lnTo>
                    <a:pt x="5051016" y="9460"/>
                  </a:lnTo>
                  <a:lnTo>
                    <a:pt x="5555215" y="5"/>
                  </a:lnTo>
                  <a:lnTo>
                    <a:pt x="6061015" y="20360"/>
                  </a:lnTo>
                </a:path>
              </a:pathLst>
            </a:custGeom>
            <a:noFill/>
            <a:ln w="31388" cap="flat">
              <a:solidFill>
                <a:srgbClr val="0070C0"/>
              </a:solidFill>
              <a:prstDash val="solid"/>
              <a:miter/>
            </a:ln>
          </p:spPr>
          <p:txBody>
            <a:bodyPr rtlCol="0" anchor="ctr"/>
            <a:lstStyle/>
            <a:p>
              <a:endParaRPr lang="en-US"/>
            </a:p>
          </p:txBody>
        </p:sp>
        <p:sp>
          <p:nvSpPr>
            <p:cNvPr id="367" name="任意多边形: 形状 366">
              <a:extLst>
                <a:ext uri="{FF2B5EF4-FFF2-40B4-BE49-F238E27FC236}">
                  <a16:creationId xmlns:a16="http://schemas.microsoft.com/office/drawing/2014/main" id="{83CD8B1F-4C9F-44E1-8D02-A5EE4FE106DA}"/>
                </a:ext>
              </a:extLst>
            </p:cNvPr>
            <p:cNvSpPr/>
            <p:nvPr/>
          </p:nvSpPr>
          <p:spPr>
            <a:xfrm>
              <a:off x="5151657" y="2108687"/>
              <a:ext cx="97940" cy="27311"/>
            </a:xfrm>
            <a:custGeom>
              <a:avLst/>
              <a:gdLst>
                <a:gd name="connsiteX0" fmla="*/ 12 w 94236"/>
                <a:gd name="connsiteY0" fmla="*/ 5 h 23559"/>
                <a:gd name="connsiteX1" fmla="*/ 94249 w 94236"/>
                <a:gd name="connsiteY1" fmla="*/ 5 h 23559"/>
              </a:gdLst>
              <a:ahLst/>
              <a:cxnLst>
                <a:cxn ang="0">
                  <a:pos x="connsiteX0" y="connsiteY0"/>
                </a:cxn>
                <a:cxn ang="0">
                  <a:pos x="connsiteX1" y="connsiteY1"/>
                </a:cxn>
              </a:cxnLst>
              <a:rect l="l" t="t" r="r" b="b"/>
              <a:pathLst>
                <a:path w="94236" h="23559">
                  <a:moveTo>
                    <a:pt x="12" y="5"/>
                  </a:moveTo>
                  <a:lnTo>
                    <a:pt x="94249" y="5"/>
                  </a:lnTo>
                </a:path>
              </a:pathLst>
            </a:custGeom>
            <a:noFill/>
            <a:ln w="31388" cap="flat">
              <a:solidFill>
                <a:srgbClr val="0070C0"/>
              </a:solidFill>
              <a:prstDash val="solid"/>
              <a:miter/>
            </a:ln>
          </p:spPr>
          <p:txBody>
            <a:bodyPr rtlCol="0" anchor="ctr"/>
            <a:lstStyle/>
            <a:p>
              <a:endParaRPr lang="en-US"/>
            </a:p>
          </p:txBody>
        </p:sp>
        <p:sp>
          <p:nvSpPr>
            <p:cNvPr id="368" name="任意多边形: 形状 367">
              <a:extLst>
                <a:ext uri="{FF2B5EF4-FFF2-40B4-BE49-F238E27FC236}">
                  <a16:creationId xmlns:a16="http://schemas.microsoft.com/office/drawing/2014/main" id="{7D9E486F-FFA3-4A09-A433-F413CF097C7C}"/>
                </a:ext>
              </a:extLst>
            </p:cNvPr>
            <p:cNvSpPr/>
            <p:nvPr/>
          </p:nvSpPr>
          <p:spPr>
            <a:xfrm>
              <a:off x="5200627" y="2054063"/>
              <a:ext cx="24485" cy="109245"/>
            </a:xfrm>
            <a:custGeom>
              <a:avLst/>
              <a:gdLst>
                <a:gd name="connsiteX0" fmla="*/ 12 w 23559"/>
                <a:gd name="connsiteY0" fmla="*/ 5 h 94236"/>
                <a:gd name="connsiteX1" fmla="*/ 12 w 23559"/>
                <a:gd name="connsiteY1" fmla="*/ 94241 h 94236"/>
              </a:gdLst>
              <a:ahLst/>
              <a:cxnLst>
                <a:cxn ang="0">
                  <a:pos x="connsiteX0" y="connsiteY0"/>
                </a:cxn>
                <a:cxn ang="0">
                  <a:pos x="connsiteX1" y="connsiteY1"/>
                </a:cxn>
              </a:cxnLst>
              <a:rect l="l" t="t" r="r" b="b"/>
              <a:pathLst>
                <a:path w="23559" h="94236">
                  <a:moveTo>
                    <a:pt x="12" y="5"/>
                  </a:moveTo>
                  <a:lnTo>
                    <a:pt x="12" y="94241"/>
                  </a:lnTo>
                </a:path>
              </a:pathLst>
            </a:custGeom>
            <a:noFill/>
            <a:ln w="31388" cap="flat">
              <a:solidFill>
                <a:srgbClr val="0070C0"/>
              </a:solidFill>
              <a:prstDash val="solid"/>
              <a:miter/>
            </a:ln>
          </p:spPr>
          <p:txBody>
            <a:bodyPr rtlCol="0" anchor="ctr"/>
            <a:lstStyle/>
            <a:p>
              <a:endParaRPr lang="en-US"/>
            </a:p>
          </p:txBody>
        </p:sp>
        <p:sp>
          <p:nvSpPr>
            <p:cNvPr id="369" name="任意多边形: 形状 368">
              <a:extLst>
                <a:ext uri="{FF2B5EF4-FFF2-40B4-BE49-F238E27FC236}">
                  <a16:creationId xmlns:a16="http://schemas.microsoft.com/office/drawing/2014/main" id="{3A33577F-9E22-435B-AFC2-C9EE4B2C00B6}"/>
                </a:ext>
              </a:extLst>
            </p:cNvPr>
            <p:cNvSpPr/>
            <p:nvPr/>
          </p:nvSpPr>
          <p:spPr>
            <a:xfrm>
              <a:off x="5677173" y="2159777"/>
              <a:ext cx="97940" cy="27311"/>
            </a:xfrm>
            <a:custGeom>
              <a:avLst/>
              <a:gdLst>
                <a:gd name="connsiteX0" fmla="*/ 17 w 94236"/>
                <a:gd name="connsiteY0" fmla="*/ 5 h 23559"/>
                <a:gd name="connsiteX1" fmla="*/ 94254 w 94236"/>
                <a:gd name="connsiteY1" fmla="*/ 5 h 23559"/>
              </a:gdLst>
              <a:ahLst/>
              <a:cxnLst>
                <a:cxn ang="0">
                  <a:pos x="connsiteX0" y="connsiteY0"/>
                </a:cxn>
                <a:cxn ang="0">
                  <a:pos x="connsiteX1" y="connsiteY1"/>
                </a:cxn>
              </a:cxnLst>
              <a:rect l="l" t="t" r="r" b="b"/>
              <a:pathLst>
                <a:path w="94236" h="23559">
                  <a:moveTo>
                    <a:pt x="17" y="5"/>
                  </a:moveTo>
                  <a:lnTo>
                    <a:pt x="94254" y="5"/>
                  </a:lnTo>
                </a:path>
              </a:pathLst>
            </a:custGeom>
            <a:noFill/>
            <a:ln w="31388" cap="flat">
              <a:solidFill>
                <a:srgbClr val="0070C0"/>
              </a:solidFill>
              <a:prstDash val="solid"/>
              <a:miter/>
            </a:ln>
          </p:spPr>
          <p:txBody>
            <a:bodyPr rtlCol="0" anchor="ctr"/>
            <a:lstStyle/>
            <a:p>
              <a:endParaRPr lang="en-US"/>
            </a:p>
          </p:txBody>
        </p:sp>
        <p:sp>
          <p:nvSpPr>
            <p:cNvPr id="370" name="任意多边形: 形状 369">
              <a:extLst>
                <a:ext uri="{FF2B5EF4-FFF2-40B4-BE49-F238E27FC236}">
                  <a16:creationId xmlns:a16="http://schemas.microsoft.com/office/drawing/2014/main" id="{FD04607C-361D-45F0-9EB9-80C1E1EE9A35}"/>
                </a:ext>
              </a:extLst>
            </p:cNvPr>
            <p:cNvSpPr/>
            <p:nvPr/>
          </p:nvSpPr>
          <p:spPr>
            <a:xfrm>
              <a:off x="5726144" y="2105154"/>
              <a:ext cx="24485" cy="109245"/>
            </a:xfrm>
            <a:custGeom>
              <a:avLst/>
              <a:gdLst>
                <a:gd name="connsiteX0" fmla="*/ 17 w 23559"/>
                <a:gd name="connsiteY0" fmla="*/ 5 h 94236"/>
                <a:gd name="connsiteX1" fmla="*/ 17 w 23559"/>
                <a:gd name="connsiteY1" fmla="*/ 94242 h 94236"/>
              </a:gdLst>
              <a:ahLst/>
              <a:cxnLst>
                <a:cxn ang="0">
                  <a:pos x="connsiteX0" y="connsiteY0"/>
                </a:cxn>
                <a:cxn ang="0">
                  <a:pos x="connsiteX1" y="connsiteY1"/>
                </a:cxn>
              </a:cxnLst>
              <a:rect l="l" t="t" r="r" b="b"/>
              <a:pathLst>
                <a:path w="23559" h="94236">
                  <a:moveTo>
                    <a:pt x="17" y="5"/>
                  </a:moveTo>
                  <a:lnTo>
                    <a:pt x="17" y="94242"/>
                  </a:lnTo>
                </a:path>
              </a:pathLst>
            </a:custGeom>
            <a:noFill/>
            <a:ln w="31388" cap="flat">
              <a:solidFill>
                <a:srgbClr val="0070C0"/>
              </a:solidFill>
              <a:prstDash val="solid"/>
              <a:miter/>
            </a:ln>
          </p:spPr>
          <p:txBody>
            <a:bodyPr rtlCol="0" anchor="ctr"/>
            <a:lstStyle/>
            <a:p>
              <a:endParaRPr lang="en-US"/>
            </a:p>
          </p:txBody>
        </p:sp>
        <p:sp>
          <p:nvSpPr>
            <p:cNvPr id="371" name="任意多边形: 形状 370">
              <a:extLst>
                <a:ext uri="{FF2B5EF4-FFF2-40B4-BE49-F238E27FC236}">
                  <a16:creationId xmlns:a16="http://schemas.microsoft.com/office/drawing/2014/main" id="{48662836-6769-48B5-AB56-2DEC4E1F6302}"/>
                </a:ext>
              </a:extLst>
            </p:cNvPr>
            <p:cNvSpPr/>
            <p:nvPr/>
          </p:nvSpPr>
          <p:spPr>
            <a:xfrm>
              <a:off x="6201189" y="2154206"/>
              <a:ext cx="97940" cy="27311"/>
            </a:xfrm>
            <a:custGeom>
              <a:avLst/>
              <a:gdLst>
                <a:gd name="connsiteX0" fmla="*/ 22 w 94236"/>
                <a:gd name="connsiteY0" fmla="*/ 5 h 23559"/>
                <a:gd name="connsiteX1" fmla="*/ 94259 w 94236"/>
                <a:gd name="connsiteY1" fmla="*/ 5 h 23559"/>
              </a:gdLst>
              <a:ahLst/>
              <a:cxnLst>
                <a:cxn ang="0">
                  <a:pos x="connsiteX0" y="connsiteY0"/>
                </a:cxn>
                <a:cxn ang="0">
                  <a:pos x="connsiteX1" y="connsiteY1"/>
                </a:cxn>
              </a:cxnLst>
              <a:rect l="l" t="t" r="r" b="b"/>
              <a:pathLst>
                <a:path w="94236" h="23559">
                  <a:moveTo>
                    <a:pt x="22" y="5"/>
                  </a:moveTo>
                  <a:lnTo>
                    <a:pt x="94259" y="5"/>
                  </a:lnTo>
                </a:path>
              </a:pathLst>
            </a:custGeom>
            <a:noFill/>
            <a:ln w="31388" cap="flat">
              <a:solidFill>
                <a:srgbClr val="0070C0"/>
              </a:solidFill>
              <a:prstDash val="solid"/>
              <a:miter/>
            </a:ln>
          </p:spPr>
          <p:txBody>
            <a:bodyPr rtlCol="0" anchor="ctr"/>
            <a:lstStyle/>
            <a:p>
              <a:endParaRPr lang="en-US"/>
            </a:p>
          </p:txBody>
        </p:sp>
        <p:sp>
          <p:nvSpPr>
            <p:cNvPr id="372" name="任意多边形: 形状 371">
              <a:extLst>
                <a:ext uri="{FF2B5EF4-FFF2-40B4-BE49-F238E27FC236}">
                  <a16:creationId xmlns:a16="http://schemas.microsoft.com/office/drawing/2014/main" id="{3CB00BA9-D18E-4005-9D4E-234ED194C8B4}"/>
                </a:ext>
              </a:extLst>
            </p:cNvPr>
            <p:cNvSpPr/>
            <p:nvPr/>
          </p:nvSpPr>
          <p:spPr>
            <a:xfrm>
              <a:off x="6250159" y="2099583"/>
              <a:ext cx="24485" cy="109245"/>
            </a:xfrm>
            <a:custGeom>
              <a:avLst/>
              <a:gdLst>
                <a:gd name="connsiteX0" fmla="*/ 22 w 23559"/>
                <a:gd name="connsiteY0" fmla="*/ 5 h 94236"/>
                <a:gd name="connsiteX1" fmla="*/ 22 w 23559"/>
                <a:gd name="connsiteY1" fmla="*/ 94242 h 94236"/>
              </a:gdLst>
              <a:ahLst/>
              <a:cxnLst>
                <a:cxn ang="0">
                  <a:pos x="connsiteX0" y="connsiteY0"/>
                </a:cxn>
                <a:cxn ang="0">
                  <a:pos x="connsiteX1" y="connsiteY1"/>
                </a:cxn>
              </a:cxnLst>
              <a:rect l="l" t="t" r="r" b="b"/>
              <a:pathLst>
                <a:path w="23559" h="94236">
                  <a:moveTo>
                    <a:pt x="22" y="5"/>
                  </a:moveTo>
                  <a:lnTo>
                    <a:pt x="22" y="94242"/>
                  </a:lnTo>
                </a:path>
              </a:pathLst>
            </a:custGeom>
            <a:noFill/>
            <a:ln w="31388" cap="flat">
              <a:solidFill>
                <a:srgbClr val="0070C0"/>
              </a:solidFill>
              <a:prstDash val="solid"/>
              <a:miter/>
            </a:ln>
          </p:spPr>
          <p:txBody>
            <a:bodyPr rtlCol="0" anchor="ctr"/>
            <a:lstStyle/>
            <a:p>
              <a:endParaRPr lang="en-US"/>
            </a:p>
          </p:txBody>
        </p:sp>
        <p:sp>
          <p:nvSpPr>
            <p:cNvPr id="373" name="任意多边形: 形状 372">
              <a:extLst>
                <a:ext uri="{FF2B5EF4-FFF2-40B4-BE49-F238E27FC236}">
                  <a16:creationId xmlns:a16="http://schemas.microsoft.com/office/drawing/2014/main" id="{DA43EDC6-CB35-4379-B7AC-AB0B0DCDE37C}"/>
                </a:ext>
              </a:extLst>
            </p:cNvPr>
            <p:cNvSpPr/>
            <p:nvPr/>
          </p:nvSpPr>
          <p:spPr>
            <a:xfrm>
              <a:off x="6726869" y="2128751"/>
              <a:ext cx="97940" cy="27311"/>
            </a:xfrm>
            <a:custGeom>
              <a:avLst/>
              <a:gdLst>
                <a:gd name="connsiteX0" fmla="*/ 28 w 94236"/>
                <a:gd name="connsiteY0" fmla="*/ 5 h 23559"/>
                <a:gd name="connsiteX1" fmla="*/ 94265 w 94236"/>
                <a:gd name="connsiteY1" fmla="*/ 5 h 23559"/>
              </a:gdLst>
              <a:ahLst/>
              <a:cxnLst>
                <a:cxn ang="0">
                  <a:pos x="connsiteX0" y="connsiteY0"/>
                </a:cxn>
                <a:cxn ang="0">
                  <a:pos x="connsiteX1" y="connsiteY1"/>
                </a:cxn>
              </a:cxnLst>
              <a:rect l="l" t="t" r="r" b="b"/>
              <a:pathLst>
                <a:path w="94236" h="23559">
                  <a:moveTo>
                    <a:pt x="28" y="5"/>
                  </a:moveTo>
                  <a:lnTo>
                    <a:pt x="94265" y="5"/>
                  </a:lnTo>
                </a:path>
              </a:pathLst>
            </a:custGeom>
            <a:noFill/>
            <a:ln w="31388" cap="flat">
              <a:solidFill>
                <a:srgbClr val="0070C0"/>
              </a:solidFill>
              <a:prstDash val="solid"/>
              <a:miter/>
            </a:ln>
          </p:spPr>
          <p:txBody>
            <a:bodyPr rtlCol="0" anchor="ctr"/>
            <a:lstStyle/>
            <a:p>
              <a:endParaRPr lang="en-US"/>
            </a:p>
          </p:txBody>
        </p:sp>
        <p:sp>
          <p:nvSpPr>
            <p:cNvPr id="374" name="任意多边形: 形状 373">
              <a:extLst>
                <a:ext uri="{FF2B5EF4-FFF2-40B4-BE49-F238E27FC236}">
                  <a16:creationId xmlns:a16="http://schemas.microsoft.com/office/drawing/2014/main" id="{99FC3AF4-138A-48B9-A6FB-8F42B459FC2E}"/>
                </a:ext>
              </a:extLst>
            </p:cNvPr>
            <p:cNvSpPr/>
            <p:nvPr/>
          </p:nvSpPr>
          <p:spPr>
            <a:xfrm>
              <a:off x="6775839" y="2074128"/>
              <a:ext cx="24485" cy="109245"/>
            </a:xfrm>
            <a:custGeom>
              <a:avLst/>
              <a:gdLst>
                <a:gd name="connsiteX0" fmla="*/ 28 w 23559"/>
                <a:gd name="connsiteY0" fmla="*/ 5 h 94236"/>
                <a:gd name="connsiteX1" fmla="*/ 28 w 23559"/>
                <a:gd name="connsiteY1" fmla="*/ 94242 h 94236"/>
              </a:gdLst>
              <a:ahLst/>
              <a:cxnLst>
                <a:cxn ang="0">
                  <a:pos x="connsiteX0" y="connsiteY0"/>
                </a:cxn>
                <a:cxn ang="0">
                  <a:pos x="connsiteX1" y="connsiteY1"/>
                </a:cxn>
              </a:cxnLst>
              <a:rect l="l" t="t" r="r" b="b"/>
              <a:pathLst>
                <a:path w="23559" h="94236">
                  <a:moveTo>
                    <a:pt x="28" y="5"/>
                  </a:moveTo>
                  <a:lnTo>
                    <a:pt x="28" y="94242"/>
                  </a:lnTo>
                </a:path>
              </a:pathLst>
            </a:custGeom>
            <a:noFill/>
            <a:ln w="31388" cap="flat">
              <a:solidFill>
                <a:srgbClr val="0070C0"/>
              </a:solidFill>
              <a:prstDash val="solid"/>
              <a:miter/>
            </a:ln>
          </p:spPr>
          <p:txBody>
            <a:bodyPr rtlCol="0" anchor="ctr"/>
            <a:lstStyle/>
            <a:p>
              <a:endParaRPr lang="en-US"/>
            </a:p>
          </p:txBody>
        </p:sp>
        <p:sp>
          <p:nvSpPr>
            <p:cNvPr id="375" name="任意多边形: 形状 374">
              <a:extLst>
                <a:ext uri="{FF2B5EF4-FFF2-40B4-BE49-F238E27FC236}">
                  <a16:creationId xmlns:a16="http://schemas.microsoft.com/office/drawing/2014/main" id="{DF45D49D-8894-4CA0-9281-747313806F55}"/>
                </a:ext>
              </a:extLst>
            </p:cNvPr>
            <p:cNvSpPr/>
            <p:nvPr/>
          </p:nvSpPr>
          <p:spPr>
            <a:xfrm>
              <a:off x="7250721" y="2167024"/>
              <a:ext cx="97940" cy="27311"/>
            </a:xfrm>
            <a:custGeom>
              <a:avLst/>
              <a:gdLst>
                <a:gd name="connsiteX0" fmla="*/ 33 w 94236"/>
                <a:gd name="connsiteY0" fmla="*/ 5 h 23559"/>
                <a:gd name="connsiteX1" fmla="*/ 94270 w 94236"/>
                <a:gd name="connsiteY1" fmla="*/ 5 h 23559"/>
              </a:gdLst>
              <a:ahLst/>
              <a:cxnLst>
                <a:cxn ang="0">
                  <a:pos x="connsiteX0" y="connsiteY0"/>
                </a:cxn>
                <a:cxn ang="0">
                  <a:pos x="connsiteX1" y="connsiteY1"/>
                </a:cxn>
              </a:cxnLst>
              <a:rect l="l" t="t" r="r" b="b"/>
              <a:pathLst>
                <a:path w="94236" h="23559">
                  <a:moveTo>
                    <a:pt x="33" y="5"/>
                  </a:moveTo>
                  <a:lnTo>
                    <a:pt x="94270" y="5"/>
                  </a:lnTo>
                </a:path>
              </a:pathLst>
            </a:custGeom>
            <a:noFill/>
            <a:ln w="31388" cap="flat">
              <a:solidFill>
                <a:srgbClr val="0070C0"/>
              </a:solidFill>
              <a:prstDash val="solid"/>
              <a:miter/>
            </a:ln>
          </p:spPr>
          <p:txBody>
            <a:bodyPr rtlCol="0" anchor="ctr"/>
            <a:lstStyle/>
            <a:p>
              <a:endParaRPr lang="en-US"/>
            </a:p>
          </p:txBody>
        </p:sp>
        <p:sp>
          <p:nvSpPr>
            <p:cNvPr id="376" name="任意多边形: 形状 375">
              <a:extLst>
                <a:ext uri="{FF2B5EF4-FFF2-40B4-BE49-F238E27FC236}">
                  <a16:creationId xmlns:a16="http://schemas.microsoft.com/office/drawing/2014/main" id="{DD0FDCD1-6D66-4DF8-BA86-581C41205427}"/>
                </a:ext>
              </a:extLst>
            </p:cNvPr>
            <p:cNvSpPr/>
            <p:nvPr/>
          </p:nvSpPr>
          <p:spPr>
            <a:xfrm>
              <a:off x="7299691" y="2112401"/>
              <a:ext cx="24485" cy="109245"/>
            </a:xfrm>
            <a:custGeom>
              <a:avLst/>
              <a:gdLst>
                <a:gd name="connsiteX0" fmla="*/ 33 w 23559"/>
                <a:gd name="connsiteY0" fmla="*/ 5 h 94236"/>
                <a:gd name="connsiteX1" fmla="*/ 33 w 23559"/>
                <a:gd name="connsiteY1" fmla="*/ 94242 h 94236"/>
              </a:gdLst>
              <a:ahLst/>
              <a:cxnLst>
                <a:cxn ang="0">
                  <a:pos x="connsiteX0" y="connsiteY0"/>
                </a:cxn>
                <a:cxn ang="0">
                  <a:pos x="connsiteX1" y="connsiteY1"/>
                </a:cxn>
              </a:cxnLst>
              <a:rect l="l" t="t" r="r" b="b"/>
              <a:pathLst>
                <a:path w="23559" h="94236">
                  <a:moveTo>
                    <a:pt x="33" y="5"/>
                  </a:moveTo>
                  <a:lnTo>
                    <a:pt x="33" y="94242"/>
                  </a:lnTo>
                </a:path>
              </a:pathLst>
            </a:custGeom>
            <a:noFill/>
            <a:ln w="31388" cap="flat">
              <a:solidFill>
                <a:srgbClr val="0070C0"/>
              </a:solidFill>
              <a:prstDash val="solid"/>
              <a:miter/>
            </a:ln>
          </p:spPr>
          <p:txBody>
            <a:bodyPr rtlCol="0" anchor="ctr"/>
            <a:lstStyle/>
            <a:p>
              <a:endParaRPr lang="en-US"/>
            </a:p>
          </p:txBody>
        </p:sp>
        <p:sp>
          <p:nvSpPr>
            <p:cNvPr id="377" name="任意多边形: 形状 376">
              <a:extLst>
                <a:ext uri="{FF2B5EF4-FFF2-40B4-BE49-F238E27FC236}">
                  <a16:creationId xmlns:a16="http://schemas.microsoft.com/office/drawing/2014/main" id="{C3734ED4-8626-48C6-A808-3336EBFD69EF}"/>
                </a:ext>
              </a:extLst>
            </p:cNvPr>
            <p:cNvSpPr/>
            <p:nvPr/>
          </p:nvSpPr>
          <p:spPr>
            <a:xfrm>
              <a:off x="7776400" y="2194335"/>
              <a:ext cx="97940" cy="27311"/>
            </a:xfrm>
            <a:custGeom>
              <a:avLst/>
              <a:gdLst>
                <a:gd name="connsiteX0" fmla="*/ 38 w 94236"/>
                <a:gd name="connsiteY0" fmla="*/ 5 h 23559"/>
                <a:gd name="connsiteX1" fmla="*/ 94275 w 94236"/>
                <a:gd name="connsiteY1" fmla="*/ 5 h 23559"/>
              </a:gdLst>
              <a:ahLst/>
              <a:cxnLst>
                <a:cxn ang="0">
                  <a:pos x="connsiteX0" y="connsiteY0"/>
                </a:cxn>
                <a:cxn ang="0">
                  <a:pos x="connsiteX1" y="connsiteY1"/>
                </a:cxn>
              </a:cxnLst>
              <a:rect l="l" t="t" r="r" b="b"/>
              <a:pathLst>
                <a:path w="94236" h="23559">
                  <a:moveTo>
                    <a:pt x="38" y="5"/>
                  </a:moveTo>
                  <a:lnTo>
                    <a:pt x="94275" y="5"/>
                  </a:lnTo>
                </a:path>
              </a:pathLst>
            </a:custGeom>
            <a:noFill/>
            <a:ln w="31388" cap="flat">
              <a:solidFill>
                <a:srgbClr val="0070C0"/>
              </a:solidFill>
              <a:prstDash val="solid"/>
              <a:miter/>
            </a:ln>
          </p:spPr>
          <p:txBody>
            <a:bodyPr rtlCol="0" anchor="ctr"/>
            <a:lstStyle/>
            <a:p>
              <a:endParaRPr lang="en-US"/>
            </a:p>
          </p:txBody>
        </p:sp>
        <p:sp>
          <p:nvSpPr>
            <p:cNvPr id="378" name="任意多边形: 形状 377">
              <a:extLst>
                <a:ext uri="{FF2B5EF4-FFF2-40B4-BE49-F238E27FC236}">
                  <a16:creationId xmlns:a16="http://schemas.microsoft.com/office/drawing/2014/main" id="{D140310E-C2E0-4D35-8ABB-24F5FB87F7FA}"/>
                </a:ext>
              </a:extLst>
            </p:cNvPr>
            <p:cNvSpPr/>
            <p:nvPr/>
          </p:nvSpPr>
          <p:spPr>
            <a:xfrm>
              <a:off x="7825371" y="2139712"/>
              <a:ext cx="24485" cy="109245"/>
            </a:xfrm>
            <a:custGeom>
              <a:avLst/>
              <a:gdLst>
                <a:gd name="connsiteX0" fmla="*/ 38 w 23559"/>
                <a:gd name="connsiteY0" fmla="*/ 5 h 94236"/>
                <a:gd name="connsiteX1" fmla="*/ 38 w 23559"/>
                <a:gd name="connsiteY1" fmla="*/ 94242 h 94236"/>
              </a:gdLst>
              <a:ahLst/>
              <a:cxnLst>
                <a:cxn ang="0">
                  <a:pos x="connsiteX0" y="connsiteY0"/>
                </a:cxn>
                <a:cxn ang="0">
                  <a:pos x="connsiteX1" y="connsiteY1"/>
                </a:cxn>
              </a:cxnLst>
              <a:rect l="l" t="t" r="r" b="b"/>
              <a:pathLst>
                <a:path w="23559" h="94236">
                  <a:moveTo>
                    <a:pt x="38" y="5"/>
                  </a:moveTo>
                  <a:lnTo>
                    <a:pt x="38" y="94242"/>
                  </a:lnTo>
                </a:path>
              </a:pathLst>
            </a:custGeom>
            <a:noFill/>
            <a:ln w="31388" cap="flat">
              <a:solidFill>
                <a:srgbClr val="0070C0"/>
              </a:solidFill>
              <a:prstDash val="solid"/>
              <a:miter/>
            </a:ln>
          </p:spPr>
          <p:txBody>
            <a:bodyPr rtlCol="0" anchor="ctr"/>
            <a:lstStyle/>
            <a:p>
              <a:endParaRPr lang="en-US"/>
            </a:p>
          </p:txBody>
        </p:sp>
        <p:sp>
          <p:nvSpPr>
            <p:cNvPr id="379" name="任意多边形: 形状 378">
              <a:extLst>
                <a:ext uri="{FF2B5EF4-FFF2-40B4-BE49-F238E27FC236}">
                  <a16:creationId xmlns:a16="http://schemas.microsoft.com/office/drawing/2014/main" id="{73000317-3E99-494A-ABFC-881D9F6A5E63}"/>
                </a:ext>
              </a:extLst>
            </p:cNvPr>
            <p:cNvSpPr/>
            <p:nvPr/>
          </p:nvSpPr>
          <p:spPr>
            <a:xfrm>
              <a:off x="8302081" y="2196192"/>
              <a:ext cx="97940" cy="27311"/>
            </a:xfrm>
            <a:custGeom>
              <a:avLst/>
              <a:gdLst>
                <a:gd name="connsiteX0" fmla="*/ 44 w 94236"/>
                <a:gd name="connsiteY0" fmla="*/ 5 h 23559"/>
                <a:gd name="connsiteX1" fmla="*/ 94281 w 94236"/>
                <a:gd name="connsiteY1" fmla="*/ 5 h 23559"/>
              </a:gdLst>
              <a:ahLst/>
              <a:cxnLst>
                <a:cxn ang="0">
                  <a:pos x="connsiteX0" y="connsiteY0"/>
                </a:cxn>
                <a:cxn ang="0">
                  <a:pos x="connsiteX1" y="connsiteY1"/>
                </a:cxn>
              </a:cxnLst>
              <a:rect l="l" t="t" r="r" b="b"/>
              <a:pathLst>
                <a:path w="94236" h="23559">
                  <a:moveTo>
                    <a:pt x="44" y="5"/>
                  </a:moveTo>
                  <a:lnTo>
                    <a:pt x="94281" y="5"/>
                  </a:lnTo>
                </a:path>
              </a:pathLst>
            </a:custGeom>
            <a:noFill/>
            <a:ln w="31388" cap="flat">
              <a:solidFill>
                <a:srgbClr val="0070C0"/>
              </a:solidFill>
              <a:prstDash val="solid"/>
              <a:miter/>
            </a:ln>
          </p:spPr>
          <p:txBody>
            <a:bodyPr rtlCol="0" anchor="ctr"/>
            <a:lstStyle/>
            <a:p>
              <a:endParaRPr lang="en-US"/>
            </a:p>
          </p:txBody>
        </p:sp>
        <p:sp>
          <p:nvSpPr>
            <p:cNvPr id="380" name="任意多边形: 形状 379">
              <a:extLst>
                <a:ext uri="{FF2B5EF4-FFF2-40B4-BE49-F238E27FC236}">
                  <a16:creationId xmlns:a16="http://schemas.microsoft.com/office/drawing/2014/main" id="{3880C889-4F06-4447-9F3F-9CA134F1C4FA}"/>
                </a:ext>
              </a:extLst>
            </p:cNvPr>
            <p:cNvSpPr/>
            <p:nvPr/>
          </p:nvSpPr>
          <p:spPr>
            <a:xfrm>
              <a:off x="8351052" y="2141569"/>
              <a:ext cx="24485" cy="109245"/>
            </a:xfrm>
            <a:custGeom>
              <a:avLst/>
              <a:gdLst>
                <a:gd name="connsiteX0" fmla="*/ 44 w 23559"/>
                <a:gd name="connsiteY0" fmla="*/ 5 h 94236"/>
                <a:gd name="connsiteX1" fmla="*/ 44 w 23559"/>
                <a:gd name="connsiteY1" fmla="*/ 94242 h 94236"/>
              </a:gdLst>
              <a:ahLst/>
              <a:cxnLst>
                <a:cxn ang="0">
                  <a:pos x="connsiteX0" y="connsiteY0"/>
                </a:cxn>
                <a:cxn ang="0">
                  <a:pos x="connsiteX1" y="connsiteY1"/>
                </a:cxn>
              </a:cxnLst>
              <a:rect l="l" t="t" r="r" b="b"/>
              <a:pathLst>
                <a:path w="23559" h="94236">
                  <a:moveTo>
                    <a:pt x="44" y="5"/>
                  </a:moveTo>
                  <a:lnTo>
                    <a:pt x="44" y="94242"/>
                  </a:lnTo>
                </a:path>
              </a:pathLst>
            </a:custGeom>
            <a:noFill/>
            <a:ln w="31388" cap="flat">
              <a:solidFill>
                <a:srgbClr val="0070C0"/>
              </a:solidFill>
              <a:prstDash val="solid"/>
              <a:miter/>
            </a:ln>
          </p:spPr>
          <p:txBody>
            <a:bodyPr rtlCol="0" anchor="ctr"/>
            <a:lstStyle/>
            <a:p>
              <a:endParaRPr lang="en-US"/>
            </a:p>
          </p:txBody>
        </p:sp>
        <p:sp>
          <p:nvSpPr>
            <p:cNvPr id="381" name="任意多边形: 形状 380">
              <a:extLst>
                <a:ext uri="{FF2B5EF4-FFF2-40B4-BE49-F238E27FC236}">
                  <a16:creationId xmlns:a16="http://schemas.microsoft.com/office/drawing/2014/main" id="{675BCFE1-B3B5-4EF1-990A-820EF13B4FCE}"/>
                </a:ext>
              </a:extLst>
            </p:cNvPr>
            <p:cNvSpPr/>
            <p:nvPr/>
          </p:nvSpPr>
          <p:spPr>
            <a:xfrm>
              <a:off x="8825933" y="2105154"/>
              <a:ext cx="97940" cy="27311"/>
            </a:xfrm>
            <a:custGeom>
              <a:avLst/>
              <a:gdLst>
                <a:gd name="connsiteX0" fmla="*/ 49 w 94236"/>
                <a:gd name="connsiteY0" fmla="*/ 5 h 23559"/>
                <a:gd name="connsiteX1" fmla="*/ 94286 w 94236"/>
                <a:gd name="connsiteY1" fmla="*/ 5 h 23559"/>
              </a:gdLst>
              <a:ahLst/>
              <a:cxnLst>
                <a:cxn ang="0">
                  <a:pos x="connsiteX0" y="connsiteY0"/>
                </a:cxn>
                <a:cxn ang="0">
                  <a:pos x="connsiteX1" y="connsiteY1"/>
                </a:cxn>
              </a:cxnLst>
              <a:rect l="l" t="t" r="r" b="b"/>
              <a:pathLst>
                <a:path w="94236" h="23559">
                  <a:moveTo>
                    <a:pt x="49" y="5"/>
                  </a:moveTo>
                  <a:lnTo>
                    <a:pt x="94286" y="5"/>
                  </a:lnTo>
                </a:path>
              </a:pathLst>
            </a:custGeom>
            <a:noFill/>
            <a:ln w="31388" cap="flat">
              <a:solidFill>
                <a:srgbClr val="0070C0"/>
              </a:solidFill>
              <a:prstDash val="solid"/>
              <a:miter/>
            </a:ln>
          </p:spPr>
          <p:txBody>
            <a:bodyPr rtlCol="0" anchor="ctr"/>
            <a:lstStyle/>
            <a:p>
              <a:endParaRPr lang="en-US"/>
            </a:p>
          </p:txBody>
        </p:sp>
        <p:sp>
          <p:nvSpPr>
            <p:cNvPr id="382" name="任意多边形: 形状 381">
              <a:extLst>
                <a:ext uri="{FF2B5EF4-FFF2-40B4-BE49-F238E27FC236}">
                  <a16:creationId xmlns:a16="http://schemas.microsoft.com/office/drawing/2014/main" id="{3233C2C6-14A6-4FFB-BF6A-4CD8774E2901}"/>
                </a:ext>
              </a:extLst>
            </p:cNvPr>
            <p:cNvSpPr/>
            <p:nvPr/>
          </p:nvSpPr>
          <p:spPr>
            <a:xfrm>
              <a:off x="8874903" y="2050530"/>
              <a:ext cx="24485" cy="109245"/>
            </a:xfrm>
            <a:custGeom>
              <a:avLst/>
              <a:gdLst>
                <a:gd name="connsiteX0" fmla="*/ 49 w 23559"/>
                <a:gd name="connsiteY0" fmla="*/ 5 h 94236"/>
                <a:gd name="connsiteX1" fmla="*/ 49 w 23559"/>
                <a:gd name="connsiteY1" fmla="*/ 94241 h 94236"/>
              </a:gdLst>
              <a:ahLst/>
              <a:cxnLst>
                <a:cxn ang="0">
                  <a:pos x="connsiteX0" y="connsiteY0"/>
                </a:cxn>
                <a:cxn ang="0">
                  <a:pos x="connsiteX1" y="connsiteY1"/>
                </a:cxn>
              </a:cxnLst>
              <a:rect l="l" t="t" r="r" b="b"/>
              <a:pathLst>
                <a:path w="23559" h="94236">
                  <a:moveTo>
                    <a:pt x="49" y="5"/>
                  </a:moveTo>
                  <a:lnTo>
                    <a:pt x="49" y="94241"/>
                  </a:lnTo>
                </a:path>
              </a:pathLst>
            </a:custGeom>
            <a:noFill/>
            <a:ln w="31388" cap="flat">
              <a:solidFill>
                <a:srgbClr val="0070C0"/>
              </a:solidFill>
              <a:prstDash val="solid"/>
              <a:miter/>
            </a:ln>
          </p:spPr>
          <p:txBody>
            <a:bodyPr rtlCol="0" anchor="ctr"/>
            <a:lstStyle/>
            <a:p>
              <a:endParaRPr lang="en-US"/>
            </a:p>
          </p:txBody>
        </p:sp>
        <p:sp>
          <p:nvSpPr>
            <p:cNvPr id="383" name="任意多边形: 形状 382">
              <a:extLst>
                <a:ext uri="{FF2B5EF4-FFF2-40B4-BE49-F238E27FC236}">
                  <a16:creationId xmlns:a16="http://schemas.microsoft.com/office/drawing/2014/main" id="{113B964D-6268-4F34-AE62-8EE7C95B8A86}"/>
                </a:ext>
              </a:extLst>
            </p:cNvPr>
            <p:cNvSpPr/>
            <p:nvPr/>
          </p:nvSpPr>
          <p:spPr>
            <a:xfrm>
              <a:off x="9351613" y="2128751"/>
              <a:ext cx="97940" cy="27311"/>
            </a:xfrm>
            <a:custGeom>
              <a:avLst/>
              <a:gdLst>
                <a:gd name="connsiteX0" fmla="*/ 55 w 94236"/>
                <a:gd name="connsiteY0" fmla="*/ 5 h 23559"/>
                <a:gd name="connsiteX1" fmla="*/ 94291 w 94236"/>
                <a:gd name="connsiteY1" fmla="*/ 5 h 23559"/>
              </a:gdLst>
              <a:ahLst/>
              <a:cxnLst>
                <a:cxn ang="0">
                  <a:pos x="connsiteX0" y="connsiteY0"/>
                </a:cxn>
                <a:cxn ang="0">
                  <a:pos x="connsiteX1" y="connsiteY1"/>
                </a:cxn>
              </a:cxnLst>
              <a:rect l="l" t="t" r="r" b="b"/>
              <a:pathLst>
                <a:path w="94236" h="23559">
                  <a:moveTo>
                    <a:pt x="55" y="5"/>
                  </a:moveTo>
                  <a:lnTo>
                    <a:pt x="94291" y="5"/>
                  </a:lnTo>
                </a:path>
              </a:pathLst>
            </a:custGeom>
            <a:noFill/>
            <a:ln w="31388" cap="flat">
              <a:solidFill>
                <a:srgbClr val="0070C0"/>
              </a:solidFill>
              <a:prstDash val="solid"/>
              <a:miter/>
            </a:ln>
          </p:spPr>
          <p:txBody>
            <a:bodyPr rtlCol="0" anchor="ctr"/>
            <a:lstStyle/>
            <a:p>
              <a:endParaRPr lang="en-US"/>
            </a:p>
          </p:txBody>
        </p:sp>
        <p:sp>
          <p:nvSpPr>
            <p:cNvPr id="384" name="任意多边形: 形状 383">
              <a:extLst>
                <a:ext uri="{FF2B5EF4-FFF2-40B4-BE49-F238E27FC236}">
                  <a16:creationId xmlns:a16="http://schemas.microsoft.com/office/drawing/2014/main" id="{73C091A4-5FFB-46C0-BBFE-F3B05F18D4B0}"/>
                </a:ext>
              </a:extLst>
            </p:cNvPr>
            <p:cNvSpPr/>
            <p:nvPr/>
          </p:nvSpPr>
          <p:spPr>
            <a:xfrm>
              <a:off x="9400583" y="2074128"/>
              <a:ext cx="24485" cy="109245"/>
            </a:xfrm>
            <a:custGeom>
              <a:avLst/>
              <a:gdLst>
                <a:gd name="connsiteX0" fmla="*/ 55 w 23559"/>
                <a:gd name="connsiteY0" fmla="*/ 5 h 94236"/>
                <a:gd name="connsiteX1" fmla="*/ 55 w 23559"/>
                <a:gd name="connsiteY1" fmla="*/ 94242 h 94236"/>
              </a:gdLst>
              <a:ahLst/>
              <a:cxnLst>
                <a:cxn ang="0">
                  <a:pos x="connsiteX0" y="connsiteY0"/>
                </a:cxn>
                <a:cxn ang="0">
                  <a:pos x="connsiteX1" y="connsiteY1"/>
                </a:cxn>
              </a:cxnLst>
              <a:rect l="l" t="t" r="r" b="b"/>
              <a:pathLst>
                <a:path w="23559" h="94236">
                  <a:moveTo>
                    <a:pt x="55" y="5"/>
                  </a:moveTo>
                  <a:lnTo>
                    <a:pt x="55" y="94242"/>
                  </a:lnTo>
                </a:path>
              </a:pathLst>
            </a:custGeom>
            <a:noFill/>
            <a:ln w="31388" cap="flat">
              <a:solidFill>
                <a:srgbClr val="0070C0"/>
              </a:solidFill>
              <a:prstDash val="solid"/>
              <a:miter/>
            </a:ln>
          </p:spPr>
          <p:txBody>
            <a:bodyPr rtlCol="0" anchor="ctr"/>
            <a:lstStyle/>
            <a:p>
              <a:endParaRPr lang="en-US"/>
            </a:p>
          </p:txBody>
        </p:sp>
        <p:sp>
          <p:nvSpPr>
            <p:cNvPr id="385" name="任意多边形: 形状 384">
              <a:extLst>
                <a:ext uri="{FF2B5EF4-FFF2-40B4-BE49-F238E27FC236}">
                  <a16:creationId xmlns:a16="http://schemas.microsoft.com/office/drawing/2014/main" id="{57B62AC0-0C32-4E18-A2CC-7E1560513AFF}"/>
                </a:ext>
              </a:extLst>
            </p:cNvPr>
            <p:cNvSpPr/>
            <p:nvPr/>
          </p:nvSpPr>
          <p:spPr>
            <a:xfrm>
              <a:off x="9875627" y="2105154"/>
              <a:ext cx="97940" cy="27311"/>
            </a:xfrm>
            <a:custGeom>
              <a:avLst/>
              <a:gdLst>
                <a:gd name="connsiteX0" fmla="*/ 60 w 94236"/>
                <a:gd name="connsiteY0" fmla="*/ 5 h 23559"/>
                <a:gd name="connsiteX1" fmla="*/ 94297 w 94236"/>
                <a:gd name="connsiteY1" fmla="*/ 5 h 23559"/>
              </a:gdLst>
              <a:ahLst/>
              <a:cxnLst>
                <a:cxn ang="0">
                  <a:pos x="connsiteX0" y="connsiteY0"/>
                </a:cxn>
                <a:cxn ang="0">
                  <a:pos x="connsiteX1" y="connsiteY1"/>
                </a:cxn>
              </a:cxnLst>
              <a:rect l="l" t="t" r="r" b="b"/>
              <a:pathLst>
                <a:path w="94236" h="23559">
                  <a:moveTo>
                    <a:pt x="60" y="5"/>
                  </a:moveTo>
                  <a:lnTo>
                    <a:pt x="94297" y="5"/>
                  </a:lnTo>
                </a:path>
              </a:pathLst>
            </a:custGeom>
            <a:noFill/>
            <a:ln w="31388" cap="flat">
              <a:solidFill>
                <a:srgbClr val="0070C0"/>
              </a:solidFill>
              <a:prstDash val="solid"/>
              <a:miter/>
            </a:ln>
          </p:spPr>
          <p:txBody>
            <a:bodyPr rtlCol="0" anchor="ctr"/>
            <a:lstStyle/>
            <a:p>
              <a:endParaRPr lang="en-US"/>
            </a:p>
          </p:txBody>
        </p:sp>
        <p:sp>
          <p:nvSpPr>
            <p:cNvPr id="386" name="任意多边形: 形状 385">
              <a:extLst>
                <a:ext uri="{FF2B5EF4-FFF2-40B4-BE49-F238E27FC236}">
                  <a16:creationId xmlns:a16="http://schemas.microsoft.com/office/drawing/2014/main" id="{D02D2ACC-82DC-41BE-8D5C-8293724CB576}"/>
                </a:ext>
              </a:extLst>
            </p:cNvPr>
            <p:cNvSpPr/>
            <p:nvPr/>
          </p:nvSpPr>
          <p:spPr>
            <a:xfrm>
              <a:off x="9924598" y="2050530"/>
              <a:ext cx="24485" cy="109245"/>
            </a:xfrm>
            <a:custGeom>
              <a:avLst/>
              <a:gdLst>
                <a:gd name="connsiteX0" fmla="*/ 60 w 23559"/>
                <a:gd name="connsiteY0" fmla="*/ 5 h 94236"/>
                <a:gd name="connsiteX1" fmla="*/ 60 w 23559"/>
                <a:gd name="connsiteY1" fmla="*/ 94241 h 94236"/>
              </a:gdLst>
              <a:ahLst/>
              <a:cxnLst>
                <a:cxn ang="0">
                  <a:pos x="connsiteX0" y="connsiteY0"/>
                </a:cxn>
                <a:cxn ang="0">
                  <a:pos x="connsiteX1" y="connsiteY1"/>
                </a:cxn>
              </a:cxnLst>
              <a:rect l="l" t="t" r="r" b="b"/>
              <a:pathLst>
                <a:path w="23559" h="94236">
                  <a:moveTo>
                    <a:pt x="60" y="5"/>
                  </a:moveTo>
                  <a:lnTo>
                    <a:pt x="60" y="94241"/>
                  </a:lnTo>
                </a:path>
              </a:pathLst>
            </a:custGeom>
            <a:noFill/>
            <a:ln w="31388" cap="flat">
              <a:solidFill>
                <a:srgbClr val="0070C0"/>
              </a:solidFill>
              <a:prstDash val="solid"/>
              <a:miter/>
            </a:ln>
          </p:spPr>
          <p:txBody>
            <a:bodyPr rtlCol="0" anchor="ctr"/>
            <a:lstStyle/>
            <a:p>
              <a:endParaRPr lang="en-US"/>
            </a:p>
          </p:txBody>
        </p:sp>
        <p:sp>
          <p:nvSpPr>
            <p:cNvPr id="387" name="任意多边形: 形状 386">
              <a:extLst>
                <a:ext uri="{FF2B5EF4-FFF2-40B4-BE49-F238E27FC236}">
                  <a16:creationId xmlns:a16="http://schemas.microsoft.com/office/drawing/2014/main" id="{371A2744-F24A-4555-A0A8-A7DDA027E433}"/>
                </a:ext>
              </a:extLst>
            </p:cNvPr>
            <p:cNvSpPr/>
            <p:nvPr/>
          </p:nvSpPr>
          <p:spPr>
            <a:xfrm>
              <a:off x="10401144" y="2075985"/>
              <a:ext cx="97940" cy="27311"/>
            </a:xfrm>
            <a:custGeom>
              <a:avLst/>
              <a:gdLst>
                <a:gd name="connsiteX0" fmla="*/ 65 w 94236"/>
                <a:gd name="connsiteY0" fmla="*/ 4 h 23559"/>
                <a:gd name="connsiteX1" fmla="*/ 94302 w 94236"/>
                <a:gd name="connsiteY1" fmla="*/ 4 h 23559"/>
              </a:gdLst>
              <a:ahLst/>
              <a:cxnLst>
                <a:cxn ang="0">
                  <a:pos x="connsiteX0" y="connsiteY0"/>
                </a:cxn>
                <a:cxn ang="0">
                  <a:pos x="connsiteX1" y="connsiteY1"/>
                </a:cxn>
              </a:cxnLst>
              <a:rect l="l" t="t" r="r" b="b"/>
              <a:pathLst>
                <a:path w="94236" h="23559">
                  <a:moveTo>
                    <a:pt x="65" y="4"/>
                  </a:moveTo>
                  <a:lnTo>
                    <a:pt x="94302" y="4"/>
                  </a:lnTo>
                </a:path>
              </a:pathLst>
            </a:custGeom>
            <a:noFill/>
            <a:ln w="31388" cap="flat">
              <a:solidFill>
                <a:srgbClr val="0070C0"/>
              </a:solidFill>
              <a:prstDash val="solid"/>
              <a:miter/>
            </a:ln>
          </p:spPr>
          <p:txBody>
            <a:bodyPr rtlCol="0" anchor="ctr"/>
            <a:lstStyle/>
            <a:p>
              <a:endParaRPr lang="en-US"/>
            </a:p>
          </p:txBody>
        </p:sp>
        <p:sp>
          <p:nvSpPr>
            <p:cNvPr id="388" name="任意多边形: 形状 387">
              <a:extLst>
                <a:ext uri="{FF2B5EF4-FFF2-40B4-BE49-F238E27FC236}">
                  <a16:creationId xmlns:a16="http://schemas.microsoft.com/office/drawing/2014/main" id="{8AE21AC2-6F55-4437-A1E4-42E32C998B1C}"/>
                </a:ext>
              </a:extLst>
            </p:cNvPr>
            <p:cNvSpPr/>
            <p:nvPr/>
          </p:nvSpPr>
          <p:spPr>
            <a:xfrm>
              <a:off x="10450114" y="2021362"/>
              <a:ext cx="24485" cy="109245"/>
            </a:xfrm>
            <a:custGeom>
              <a:avLst/>
              <a:gdLst>
                <a:gd name="connsiteX0" fmla="*/ 65 w 23559"/>
                <a:gd name="connsiteY0" fmla="*/ 4 h 94236"/>
                <a:gd name="connsiteX1" fmla="*/ 65 w 23559"/>
                <a:gd name="connsiteY1" fmla="*/ 94241 h 94236"/>
              </a:gdLst>
              <a:ahLst/>
              <a:cxnLst>
                <a:cxn ang="0">
                  <a:pos x="connsiteX0" y="connsiteY0"/>
                </a:cxn>
                <a:cxn ang="0">
                  <a:pos x="connsiteX1" y="connsiteY1"/>
                </a:cxn>
              </a:cxnLst>
              <a:rect l="l" t="t" r="r" b="b"/>
              <a:pathLst>
                <a:path w="23559" h="94236">
                  <a:moveTo>
                    <a:pt x="65" y="4"/>
                  </a:moveTo>
                  <a:lnTo>
                    <a:pt x="65" y="94241"/>
                  </a:lnTo>
                </a:path>
              </a:pathLst>
            </a:custGeom>
            <a:noFill/>
            <a:ln w="31388" cap="flat">
              <a:solidFill>
                <a:srgbClr val="0070C0"/>
              </a:solidFill>
              <a:prstDash val="solid"/>
              <a:miter/>
            </a:ln>
          </p:spPr>
          <p:txBody>
            <a:bodyPr rtlCol="0" anchor="ctr"/>
            <a:lstStyle/>
            <a:p>
              <a:endParaRPr lang="en-US"/>
            </a:p>
          </p:txBody>
        </p:sp>
        <p:sp>
          <p:nvSpPr>
            <p:cNvPr id="389" name="任意多边形: 形状 388">
              <a:extLst>
                <a:ext uri="{FF2B5EF4-FFF2-40B4-BE49-F238E27FC236}">
                  <a16:creationId xmlns:a16="http://schemas.microsoft.com/office/drawing/2014/main" id="{3B626EDD-5043-4BB6-A0F2-D2BFA7600E35}"/>
                </a:ext>
              </a:extLst>
            </p:cNvPr>
            <p:cNvSpPr/>
            <p:nvPr/>
          </p:nvSpPr>
          <p:spPr>
            <a:xfrm>
              <a:off x="10925160" y="2065024"/>
              <a:ext cx="97940" cy="27311"/>
            </a:xfrm>
            <a:custGeom>
              <a:avLst/>
              <a:gdLst>
                <a:gd name="connsiteX0" fmla="*/ 71 w 94236"/>
                <a:gd name="connsiteY0" fmla="*/ 4 h 23559"/>
                <a:gd name="connsiteX1" fmla="*/ 94308 w 94236"/>
                <a:gd name="connsiteY1" fmla="*/ 4 h 23559"/>
              </a:gdLst>
              <a:ahLst/>
              <a:cxnLst>
                <a:cxn ang="0">
                  <a:pos x="connsiteX0" y="connsiteY0"/>
                </a:cxn>
                <a:cxn ang="0">
                  <a:pos x="connsiteX1" y="connsiteY1"/>
                </a:cxn>
              </a:cxnLst>
              <a:rect l="l" t="t" r="r" b="b"/>
              <a:pathLst>
                <a:path w="94236" h="23559">
                  <a:moveTo>
                    <a:pt x="71" y="4"/>
                  </a:moveTo>
                  <a:lnTo>
                    <a:pt x="94308" y="4"/>
                  </a:lnTo>
                </a:path>
              </a:pathLst>
            </a:custGeom>
            <a:noFill/>
            <a:ln w="31388" cap="flat">
              <a:solidFill>
                <a:srgbClr val="0070C0"/>
              </a:solidFill>
              <a:prstDash val="solid"/>
              <a:miter/>
            </a:ln>
          </p:spPr>
          <p:txBody>
            <a:bodyPr rtlCol="0" anchor="ctr"/>
            <a:lstStyle/>
            <a:p>
              <a:endParaRPr lang="en-US"/>
            </a:p>
          </p:txBody>
        </p:sp>
        <p:sp>
          <p:nvSpPr>
            <p:cNvPr id="390" name="任意多边形: 形状 389">
              <a:extLst>
                <a:ext uri="{FF2B5EF4-FFF2-40B4-BE49-F238E27FC236}">
                  <a16:creationId xmlns:a16="http://schemas.microsoft.com/office/drawing/2014/main" id="{11396081-750E-431F-A87D-EF12C09B687A}"/>
                </a:ext>
              </a:extLst>
            </p:cNvPr>
            <p:cNvSpPr/>
            <p:nvPr/>
          </p:nvSpPr>
          <p:spPr>
            <a:xfrm>
              <a:off x="10974131" y="2010401"/>
              <a:ext cx="24485" cy="109245"/>
            </a:xfrm>
            <a:custGeom>
              <a:avLst/>
              <a:gdLst>
                <a:gd name="connsiteX0" fmla="*/ 71 w 23559"/>
                <a:gd name="connsiteY0" fmla="*/ 4 h 94236"/>
                <a:gd name="connsiteX1" fmla="*/ 71 w 23559"/>
                <a:gd name="connsiteY1" fmla="*/ 94241 h 94236"/>
              </a:gdLst>
              <a:ahLst/>
              <a:cxnLst>
                <a:cxn ang="0">
                  <a:pos x="connsiteX0" y="connsiteY0"/>
                </a:cxn>
                <a:cxn ang="0">
                  <a:pos x="connsiteX1" y="connsiteY1"/>
                </a:cxn>
              </a:cxnLst>
              <a:rect l="l" t="t" r="r" b="b"/>
              <a:pathLst>
                <a:path w="23559" h="94236">
                  <a:moveTo>
                    <a:pt x="71" y="4"/>
                  </a:moveTo>
                  <a:lnTo>
                    <a:pt x="71" y="94241"/>
                  </a:lnTo>
                </a:path>
              </a:pathLst>
            </a:custGeom>
            <a:noFill/>
            <a:ln w="31388" cap="flat">
              <a:solidFill>
                <a:srgbClr val="0070C0"/>
              </a:solidFill>
              <a:prstDash val="solid"/>
              <a:miter/>
            </a:ln>
          </p:spPr>
          <p:txBody>
            <a:bodyPr rtlCol="0" anchor="ctr"/>
            <a:lstStyle/>
            <a:p>
              <a:endParaRPr lang="en-US"/>
            </a:p>
          </p:txBody>
        </p:sp>
        <p:sp>
          <p:nvSpPr>
            <p:cNvPr id="391" name="任意多边形: 形状 390">
              <a:extLst>
                <a:ext uri="{FF2B5EF4-FFF2-40B4-BE49-F238E27FC236}">
                  <a16:creationId xmlns:a16="http://schemas.microsoft.com/office/drawing/2014/main" id="{6E58483E-B5E2-4349-9C07-1A6B0B69D099}"/>
                </a:ext>
              </a:extLst>
            </p:cNvPr>
            <p:cNvSpPr/>
            <p:nvPr/>
          </p:nvSpPr>
          <p:spPr>
            <a:xfrm>
              <a:off x="11450840" y="2088622"/>
              <a:ext cx="97940" cy="27311"/>
            </a:xfrm>
            <a:custGeom>
              <a:avLst/>
              <a:gdLst>
                <a:gd name="connsiteX0" fmla="*/ 76 w 94236"/>
                <a:gd name="connsiteY0" fmla="*/ 4 h 23559"/>
                <a:gd name="connsiteX1" fmla="*/ 94313 w 94236"/>
                <a:gd name="connsiteY1" fmla="*/ 4 h 23559"/>
              </a:gdLst>
              <a:ahLst/>
              <a:cxnLst>
                <a:cxn ang="0">
                  <a:pos x="connsiteX0" y="connsiteY0"/>
                </a:cxn>
                <a:cxn ang="0">
                  <a:pos x="connsiteX1" y="connsiteY1"/>
                </a:cxn>
              </a:cxnLst>
              <a:rect l="l" t="t" r="r" b="b"/>
              <a:pathLst>
                <a:path w="94236" h="23559">
                  <a:moveTo>
                    <a:pt x="76" y="4"/>
                  </a:moveTo>
                  <a:lnTo>
                    <a:pt x="94313" y="4"/>
                  </a:lnTo>
                </a:path>
              </a:pathLst>
            </a:custGeom>
            <a:noFill/>
            <a:ln w="31388" cap="flat">
              <a:solidFill>
                <a:srgbClr val="0070C0"/>
              </a:solidFill>
              <a:prstDash val="solid"/>
              <a:miter/>
            </a:ln>
          </p:spPr>
          <p:txBody>
            <a:bodyPr rtlCol="0" anchor="ctr"/>
            <a:lstStyle/>
            <a:p>
              <a:endParaRPr lang="en-US"/>
            </a:p>
          </p:txBody>
        </p:sp>
        <p:sp>
          <p:nvSpPr>
            <p:cNvPr id="392" name="任意多边形: 形状 391">
              <a:extLst>
                <a:ext uri="{FF2B5EF4-FFF2-40B4-BE49-F238E27FC236}">
                  <a16:creationId xmlns:a16="http://schemas.microsoft.com/office/drawing/2014/main" id="{D7632782-B007-42BA-A0D4-E2DC53E3F3BD}"/>
                </a:ext>
              </a:extLst>
            </p:cNvPr>
            <p:cNvSpPr/>
            <p:nvPr/>
          </p:nvSpPr>
          <p:spPr>
            <a:xfrm>
              <a:off x="11499810" y="2033998"/>
              <a:ext cx="24485" cy="109245"/>
            </a:xfrm>
            <a:custGeom>
              <a:avLst/>
              <a:gdLst>
                <a:gd name="connsiteX0" fmla="*/ 76 w 23559"/>
                <a:gd name="connsiteY0" fmla="*/ 4 h 94236"/>
                <a:gd name="connsiteX1" fmla="*/ 76 w 23559"/>
                <a:gd name="connsiteY1" fmla="*/ 94241 h 94236"/>
              </a:gdLst>
              <a:ahLst/>
              <a:cxnLst>
                <a:cxn ang="0">
                  <a:pos x="connsiteX0" y="connsiteY0"/>
                </a:cxn>
                <a:cxn ang="0">
                  <a:pos x="connsiteX1" y="connsiteY1"/>
                </a:cxn>
              </a:cxnLst>
              <a:rect l="l" t="t" r="r" b="b"/>
              <a:pathLst>
                <a:path w="23559" h="94236">
                  <a:moveTo>
                    <a:pt x="76" y="4"/>
                  </a:moveTo>
                  <a:lnTo>
                    <a:pt x="76" y="94241"/>
                  </a:lnTo>
                </a:path>
              </a:pathLst>
            </a:custGeom>
            <a:noFill/>
            <a:ln w="31388" cap="flat">
              <a:solidFill>
                <a:srgbClr val="0070C0"/>
              </a:solidFill>
              <a:prstDash val="solid"/>
              <a:miter/>
            </a:ln>
          </p:spPr>
          <p:txBody>
            <a:bodyPr rtlCol="0" anchor="ctr"/>
            <a:lstStyle/>
            <a:p>
              <a:endParaRPr lang="en-US"/>
            </a:p>
          </p:txBody>
        </p:sp>
      </p:grpSp>
      <p:sp>
        <p:nvSpPr>
          <p:cNvPr id="402" name="矩形 401">
            <a:extLst>
              <a:ext uri="{FF2B5EF4-FFF2-40B4-BE49-F238E27FC236}">
                <a16:creationId xmlns:a16="http://schemas.microsoft.com/office/drawing/2014/main" id="{5C3EE9E8-748A-410A-99ED-41F89C3C5643}"/>
              </a:ext>
            </a:extLst>
          </p:cNvPr>
          <p:cNvSpPr/>
          <p:nvPr/>
        </p:nvSpPr>
        <p:spPr>
          <a:xfrm>
            <a:off x="1316715" y="5774710"/>
            <a:ext cx="2065795" cy="830997"/>
          </a:xfrm>
          <a:prstGeom prst="rect">
            <a:avLst/>
          </a:prstGeom>
        </p:spPr>
        <p:txBody>
          <a:bodyPr wrap="square">
            <a:spAutoFit/>
          </a:bodyPr>
          <a:lstStyle/>
          <a:p>
            <a:pPr algn="ctr"/>
            <a:r>
              <a:rPr lang="en-US" altLang="zh-CN" sz="2400" dirty="0"/>
              <a:t>NFC/UHF reader</a:t>
            </a:r>
            <a:endParaRPr lang="en-US" sz="2400" dirty="0"/>
          </a:p>
        </p:txBody>
      </p:sp>
      <p:sp>
        <p:nvSpPr>
          <p:cNvPr id="405" name="矩形 404">
            <a:extLst>
              <a:ext uri="{FF2B5EF4-FFF2-40B4-BE49-F238E27FC236}">
                <a16:creationId xmlns:a16="http://schemas.microsoft.com/office/drawing/2014/main" id="{E8F660BD-A964-4C5B-A2ED-DEC256E1C4EC}"/>
              </a:ext>
            </a:extLst>
          </p:cNvPr>
          <p:cNvSpPr/>
          <p:nvPr/>
        </p:nvSpPr>
        <p:spPr>
          <a:xfrm>
            <a:off x="1771705" y="5941467"/>
            <a:ext cx="1166086" cy="830997"/>
          </a:xfrm>
          <a:prstGeom prst="rect">
            <a:avLst/>
          </a:prstGeom>
        </p:spPr>
        <p:txBody>
          <a:bodyPr wrap="square">
            <a:spAutoFit/>
          </a:bodyPr>
          <a:lstStyle/>
          <a:p>
            <a:pPr algn="ctr"/>
            <a:r>
              <a:rPr lang="en-US" sz="2400" dirty="0"/>
              <a:t>NFC+</a:t>
            </a:r>
          </a:p>
        </p:txBody>
      </p:sp>
      <p:sp>
        <p:nvSpPr>
          <p:cNvPr id="195" name="矩形: 圆角 194">
            <a:extLst>
              <a:ext uri="{FF2B5EF4-FFF2-40B4-BE49-F238E27FC236}">
                <a16:creationId xmlns:a16="http://schemas.microsoft.com/office/drawing/2014/main" id="{916FD385-3BCF-4B6B-990F-8BA38D1DFBB1}"/>
              </a:ext>
            </a:extLst>
          </p:cNvPr>
          <p:cNvSpPr/>
          <p:nvPr/>
        </p:nvSpPr>
        <p:spPr>
          <a:xfrm>
            <a:off x="3628962" y="2830748"/>
            <a:ext cx="572904" cy="2193517"/>
          </a:xfrm>
          <a:prstGeom prst="roundRect">
            <a:avLst>
              <a:gd name="adj" fmla="val 27390"/>
            </a:avLst>
          </a:prstGeom>
          <a:noFill/>
          <a:ln w="76200">
            <a:solidFill>
              <a:schemeClr val="accent2"/>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96" name="矩形: 圆角 195">
            <a:extLst>
              <a:ext uri="{FF2B5EF4-FFF2-40B4-BE49-F238E27FC236}">
                <a16:creationId xmlns:a16="http://schemas.microsoft.com/office/drawing/2014/main" id="{BA6B90CF-67F5-4458-BA75-828F2726E246}"/>
              </a:ext>
            </a:extLst>
          </p:cNvPr>
          <p:cNvSpPr/>
          <p:nvPr/>
        </p:nvSpPr>
        <p:spPr>
          <a:xfrm rot="5400000">
            <a:off x="2002026" y="1422508"/>
            <a:ext cx="695175" cy="1881739"/>
          </a:xfrm>
          <a:prstGeom prst="roundRect">
            <a:avLst>
              <a:gd name="adj" fmla="val 27390"/>
            </a:avLst>
          </a:prstGeom>
          <a:noFill/>
          <a:ln w="76200">
            <a:solidFill>
              <a:schemeClr val="accent2"/>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197" name="矩形 196">
            <a:extLst>
              <a:ext uri="{FF2B5EF4-FFF2-40B4-BE49-F238E27FC236}">
                <a16:creationId xmlns:a16="http://schemas.microsoft.com/office/drawing/2014/main" id="{09ACCF38-D17E-47C4-87EA-EAF73E682438}"/>
              </a:ext>
            </a:extLst>
          </p:cNvPr>
          <p:cNvSpPr/>
          <p:nvPr/>
        </p:nvSpPr>
        <p:spPr>
          <a:xfrm>
            <a:off x="1916835" y="2593687"/>
            <a:ext cx="876097" cy="461665"/>
          </a:xfrm>
          <a:prstGeom prst="rect">
            <a:avLst/>
          </a:prstGeom>
        </p:spPr>
        <p:txBody>
          <a:bodyPr wrap="square">
            <a:spAutoFit/>
          </a:bodyPr>
          <a:lstStyle/>
          <a:p>
            <a:pPr algn="ctr"/>
            <a:r>
              <a:rPr lang="en-US" altLang="zh-CN" sz="2400" dirty="0"/>
              <a:t>RX1</a:t>
            </a:r>
            <a:endParaRPr lang="en-US" sz="2400" dirty="0"/>
          </a:p>
        </p:txBody>
      </p:sp>
      <p:sp>
        <p:nvSpPr>
          <p:cNvPr id="198" name="矩形 197">
            <a:extLst>
              <a:ext uri="{FF2B5EF4-FFF2-40B4-BE49-F238E27FC236}">
                <a16:creationId xmlns:a16="http://schemas.microsoft.com/office/drawing/2014/main" id="{B8F09AE2-777E-42B7-B6F4-DAF68342E487}"/>
              </a:ext>
            </a:extLst>
          </p:cNvPr>
          <p:cNvSpPr/>
          <p:nvPr/>
        </p:nvSpPr>
        <p:spPr>
          <a:xfrm>
            <a:off x="2929887" y="4295429"/>
            <a:ext cx="876097" cy="461665"/>
          </a:xfrm>
          <a:prstGeom prst="rect">
            <a:avLst/>
          </a:prstGeom>
        </p:spPr>
        <p:txBody>
          <a:bodyPr wrap="square">
            <a:spAutoFit/>
          </a:bodyPr>
          <a:lstStyle/>
          <a:p>
            <a:pPr algn="ctr"/>
            <a:r>
              <a:rPr lang="en-US" sz="2400" dirty="0"/>
              <a:t>RX2</a:t>
            </a:r>
          </a:p>
        </p:txBody>
      </p:sp>
    </p:spTree>
    <p:custDataLst>
      <p:tags r:id="rId1"/>
    </p:custDataLst>
    <p:extLst>
      <p:ext uri="{BB962C8B-B14F-4D97-AF65-F5344CB8AC3E}">
        <p14:creationId xmlns:p14="http://schemas.microsoft.com/office/powerpoint/2010/main" val="3932914567"/>
      </p:ext>
    </p:extLst>
  </p:cSld>
  <p:clrMapOvr>
    <a:masterClrMapping/>
  </p:clrMapOvr>
  <mc:AlternateContent xmlns:mc="http://schemas.openxmlformats.org/markup-compatibility/2006" xmlns:p14="http://schemas.microsoft.com/office/powerpoint/2010/main">
    <mc:Choice Requires="p14">
      <p:transition spd="slow" p14:dur="2000" advTm="50919"/>
    </mc:Choice>
    <mc:Fallback xmlns="">
      <p:transition spd="slow" advTm="50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10800000">
                                      <p:cBhvr>
                                        <p:cTn id="6" dur="100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8"/>
                                        </p:tgtEl>
                                        <p:attrNameLst>
                                          <p:attrName>style.visibility</p:attrName>
                                        </p:attrNameLst>
                                      </p:cBhvr>
                                      <p:to>
                                        <p:strVal val="visible"/>
                                      </p:to>
                                    </p:set>
                                    <p:animEffect transition="in" filter="fade">
                                      <p:cBhvr>
                                        <p:cTn id="11" dur="500"/>
                                        <p:tgtEl>
                                          <p:spTgt spid="398"/>
                                        </p:tgtEl>
                                      </p:cBhvr>
                                    </p:animEffect>
                                  </p:childTnLst>
                                </p:cTn>
                              </p:par>
                              <p:par>
                                <p:cTn id="12" presetID="10" presetClass="entr" presetSubtype="0" fill="hold" nodeType="withEffect">
                                  <p:stCondLst>
                                    <p:cond delay="0"/>
                                  </p:stCondLst>
                                  <p:childTnLst>
                                    <p:set>
                                      <p:cBhvr>
                                        <p:cTn id="13" dur="1" fill="hold">
                                          <p:stCondLst>
                                            <p:cond delay="0"/>
                                          </p:stCondLst>
                                        </p:cTn>
                                        <p:tgtEl>
                                          <p:spTgt spid="399"/>
                                        </p:tgtEl>
                                        <p:attrNameLst>
                                          <p:attrName>style.visibility</p:attrName>
                                        </p:attrNameLst>
                                      </p:cBhvr>
                                      <p:to>
                                        <p:strVal val="visible"/>
                                      </p:to>
                                    </p:set>
                                    <p:animEffect transition="in" filter="fade">
                                      <p:cBhvr>
                                        <p:cTn id="14" dur="500"/>
                                        <p:tgtEl>
                                          <p:spTgt spid="399"/>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97"/>
                                        </p:tgtEl>
                                        <p:attrNameLst>
                                          <p:attrName>style.visibility</p:attrName>
                                        </p:attrNameLst>
                                      </p:cBhvr>
                                      <p:to>
                                        <p:strVal val="visible"/>
                                      </p:to>
                                    </p:set>
                                    <p:animEffect transition="in" filter="fade">
                                      <p:cBhvr>
                                        <p:cTn id="18" dur="500"/>
                                        <p:tgtEl>
                                          <p:spTgt spid="397"/>
                                        </p:tgtEl>
                                      </p:cBhvr>
                                    </p:animEffect>
                                  </p:childTnLst>
                                </p:cTn>
                              </p:par>
                              <p:par>
                                <p:cTn id="19" presetID="10" presetClass="entr" presetSubtype="0" fill="hold" nodeType="withEffect">
                                  <p:stCondLst>
                                    <p:cond delay="0"/>
                                  </p:stCondLst>
                                  <p:childTnLst>
                                    <p:set>
                                      <p:cBhvr>
                                        <p:cTn id="20" dur="1" fill="hold">
                                          <p:stCondLst>
                                            <p:cond delay="0"/>
                                          </p:stCondLst>
                                        </p:cTn>
                                        <p:tgtEl>
                                          <p:spTgt spid="400"/>
                                        </p:tgtEl>
                                        <p:attrNameLst>
                                          <p:attrName>style.visibility</p:attrName>
                                        </p:attrNameLst>
                                      </p:cBhvr>
                                      <p:to>
                                        <p:strVal val="visible"/>
                                      </p:to>
                                    </p:set>
                                    <p:animEffect transition="in" filter="fade">
                                      <p:cBhvr>
                                        <p:cTn id="21" dur="500"/>
                                        <p:tgtEl>
                                          <p:spTgt spid="40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xit" presetSubtype="0" fill="hold" grpId="0" nodeType="withEffect">
                                  <p:stCondLst>
                                    <p:cond delay="0"/>
                                  </p:stCondLst>
                                  <p:childTnLst>
                                    <p:animEffect transition="out" filter="fade">
                                      <p:cBhvr>
                                        <p:cTn id="34" dur="500"/>
                                        <p:tgtEl>
                                          <p:spTgt spid="402"/>
                                        </p:tgtEl>
                                      </p:cBhvr>
                                    </p:animEffect>
                                    <p:set>
                                      <p:cBhvr>
                                        <p:cTn id="35" dur="1" fill="hold">
                                          <p:stCondLst>
                                            <p:cond delay="499"/>
                                          </p:stCondLst>
                                        </p:cTn>
                                        <p:tgtEl>
                                          <p:spTgt spid="40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405"/>
                                        </p:tgtEl>
                                        <p:attrNameLst>
                                          <p:attrName>style.visibility</p:attrName>
                                        </p:attrNameLst>
                                      </p:cBhvr>
                                      <p:to>
                                        <p:strVal val="visible"/>
                                      </p:to>
                                    </p:set>
                                    <p:animEffect transition="in" filter="fade">
                                      <p:cBhvr>
                                        <p:cTn id="38" dur="500"/>
                                        <p:tgtEl>
                                          <p:spTgt spid="40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5"/>
                                        </p:tgtEl>
                                        <p:attrNameLst>
                                          <p:attrName>style.visibility</p:attrName>
                                        </p:attrNameLst>
                                      </p:cBhvr>
                                      <p:to>
                                        <p:strVal val="visible"/>
                                      </p:to>
                                    </p:set>
                                    <p:animEffect transition="in" filter="fade">
                                      <p:cBhvr>
                                        <p:cTn id="41" dur="500"/>
                                        <p:tgtEl>
                                          <p:spTgt spid="19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7"/>
                                        </p:tgtEl>
                                        <p:attrNameLst>
                                          <p:attrName>style.visibility</p:attrName>
                                        </p:attrNameLst>
                                      </p:cBhvr>
                                      <p:to>
                                        <p:strVal val="visible"/>
                                      </p:to>
                                    </p:set>
                                    <p:animEffect transition="in" filter="fade">
                                      <p:cBhvr>
                                        <p:cTn id="44" dur="500"/>
                                        <p:tgtEl>
                                          <p:spTgt spid="19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8"/>
                                        </p:tgtEl>
                                        <p:attrNameLst>
                                          <p:attrName>style.visibility</p:attrName>
                                        </p:attrNameLst>
                                      </p:cBhvr>
                                      <p:to>
                                        <p:strVal val="visible"/>
                                      </p:to>
                                    </p:set>
                                    <p:animEffect transition="in" filter="fade">
                                      <p:cBhvr>
                                        <p:cTn id="47" dur="500"/>
                                        <p:tgtEl>
                                          <p:spTgt spid="19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500"/>
                                        <p:tgtEl>
                                          <p:spTgt spid="19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96"/>
                                        </p:tgtEl>
                                        <p:attrNameLst>
                                          <p:attrName>style.visibility</p:attrName>
                                        </p:attrNameLst>
                                      </p:cBhvr>
                                      <p:to>
                                        <p:strVal val="visible"/>
                                      </p:to>
                                    </p:set>
                                    <p:animEffect transition="in" filter="fade">
                                      <p:cBhvr>
                                        <p:cTn id="55" dur="500"/>
                                        <p:tgtEl>
                                          <p:spTgt spid="396"/>
                                        </p:tgtEl>
                                      </p:cBhvr>
                                    </p:animEffect>
                                  </p:childTnLst>
                                </p:cTn>
                              </p:par>
                              <p:par>
                                <p:cTn id="56" presetID="10" presetClass="entr" presetSubtype="0" fill="hold" nodeType="withEffect">
                                  <p:stCondLst>
                                    <p:cond delay="0"/>
                                  </p:stCondLst>
                                  <p:childTnLst>
                                    <p:set>
                                      <p:cBhvr>
                                        <p:cTn id="57" dur="1" fill="hold">
                                          <p:stCondLst>
                                            <p:cond delay="0"/>
                                          </p:stCondLst>
                                        </p:cTn>
                                        <p:tgtEl>
                                          <p:spTgt spid="401"/>
                                        </p:tgtEl>
                                        <p:attrNameLst>
                                          <p:attrName>style.visibility</p:attrName>
                                        </p:attrNameLst>
                                      </p:cBhvr>
                                      <p:to>
                                        <p:strVal val="visible"/>
                                      </p:to>
                                    </p:set>
                                    <p:animEffect transition="in" filter="fade">
                                      <p:cBhvr>
                                        <p:cTn id="58"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1" grpId="0" animBg="1"/>
      <p:bldP spid="402" grpId="0"/>
      <p:bldP spid="405" grpId="0"/>
      <p:bldP spid="195" grpId="0" animBg="1"/>
      <p:bldP spid="196" grpId="0" animBg="1"/>
      <p:bldP spid="197" grpId="0"/>
      <p:bldP spid="198" grpId="0"/>
    </p:bldLst>
  </p:timing>
  <p:extLst>
    <p:ext uri="{E180D4A7-C9FB-4DFB-919C-405C955672EB}">
      <p14:showEvtLst xmlns:p14="http://schemas.microsoft.com/office/powerpoint/2010/main">
        <p14:playEvt time="32" objId="3"/>
        <p14:stopEvt time="50919"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ADEAB-57AC-4822-B6B3-28CE2086B438}"/>
              </a:ext>
            </a:extLst>
          </p:cNvPr>
          <p:cNvSpPr>
            <a:spLocks noGrp="1"/>
          </p:cNvSpPr>
          <p:nvPr>
            <p:ph type="title"/>
          </p:nvPr>
        </p:nvSpPr>
        <p:spPr/>
        <p:txBody>
          <a:bodyPr/>
          <a:lstStyle/>
          <a:p>
            <a:r>
              <a:rPr lang="en-US" altLang="zh-CN" dirty="0"/>
              <a:t>O2O commerce</a:t>
            </a:r>
            <a:r>
              <a:rPr lang="en-US" dirty="0"/>
              <a:t> is booming</a:t>
            </a:r>
          </a:p>
        </p:txBody>
      </p:sp>
      <p:sp>
        <p:nvSpPr>
          <p:cNvPr id="3" name="内容占位符 2">
            <a:extLst>
              <a:ext uri="{FF2B5EF4-FFF2-40B4-BE49-F238E27FC236}">
                <a16:creationId xmlns:a16="http://schemas.microsoft.com/office/drawing/2014/main" id="{1B8D90D1-A604-4B29-9DC5-BD3BCAF850C0}"/>
              </a:ext>
            </a:extLst>
          </p:cNvPr>
          <p:cNvSpPr>
            <a:spLocks noGrp="1"/>
          </p:cNvSpPr>
          <p:nvPr>
            <p:ph idx="1"/>
          </p:nvPr>
        </p:nvSpPr>
        <p:spPr>
          <a:xfrm>
            <a:off x="838200" y="1524958"/>
            <a:ext cx="10515600" cy="4691063"/>
          </a:xfrm>
        </p:spPr>
        <p:txBody>
          <a:bodyPr/>
          <a:lstStyle/>
          <a:p>
            <a:r>
              <a:rPr lang="en-US" dirty="0"/>
              <a:t>Online proportion in 2019</a:t>
            </a:r>
          </a:p>
          <a:p>
            <a:endParaRPr lang="en-US" dirty="0"/>
          </a:p>
          <a:p>
            <a:endParaRPr lang="en-US" dirty="0"/>
          </a:p>
          <a:p>
            <a:endParaRPr lang="en-US" dirty="0"/>
          </a:p>
          <a:p>
            <a:endParaRPr lang="en-US" dirty="0"/>
          </a:p>
          <a:p>
            <a:endParaRPr lang="en-US" dirty="0"/>
          </a:p>
          <a:p>
            <a:r>
              <a:rPr lang="en-US" dirty="0"/>
              <a:t>COVID-19 </a:t>
            </a:r>
            <a:r>
              <a:rPr lang="en-US" altLang="zh-CN" dirty="0"/>
              <a:t>changes the life style</a:t>
            </a:r>
            <a:endParaRPr lang="en-US" dirty="0"/>
          </a:p>
        </p:txBody>
      </p:sp>
      <p:sp>
        <p:nvSpPr>
          <p:cNvPr id="4" name="灯片编号占位符 3">
            <a:extLst>
              <a:ext uri="{FF2B5EF4-FFF2-40B4-BE49-F238E27FC236}">
                <a16:creationId xmlns:a16="http://schemas.microsoft.com/office/drawing/2014/main" id="{9B5DEF97-6AD6-485F-871F-F7D839E017D0}"/>
              </a:ext>
            </a:extLst>
          </p:cNvPr>
          <p:cNvSpPr>
            <a:spLocks noGrp="1"/>
          </p:cNvSpPr>
          <p:nvPr>
            <p:ph type="sldNum" sz="quarter" idx="12"/>
          </p:nvPr>
        </p:nvSpPr>
        <p:spPr/>
        <p:txBody>
          <a:bodyPr/>
          <a:lstStyle/>
          <a:p>
            <a:fld id="{BB86FE79-B0DA-433D-A67F-F5D6BFD13937}" type="slidenum">
              <a:rPr lang="en-US" smtClean="0"/>
              <a:pPr/>
              <a:t>3</a:t>
            </a:fld>
            <a:endParaRPr lang="en-US" dirty="0"/>
          </a:p>
        </p:txBody>
      </p:sp>
      <p:pic>
        <p:nvPicPr>
          <p:cNvPr id="1026" name="Picture 2" descr="RIDOH: New coronavirus disease (COVID-19) response measures ...">
            <a:extLst>
              <a:ext uri="{FF2B5EF4-FFF2-40B4-BE49-F238E27FC236}">
                <a16:creationId xmlns:a16="http://schemas.microsoft.com/office/drawing/2014/main" id="{02BD1CE0-A92F-4C3D-A902-ABC1A2598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379" y="5123357"/>
            <a:ext cx="3443560" cy="1589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图表 20">
            <a:extLst>
              <a:ext uri="{FF2B5EF4-FFF2-40B4-BE49-F238E27FC236}">
                <a16:creationId xmlns:a16="http://schemas.microsoft.com/office/drawing/2014/main" id="{87458814-866F-4229-BCD9-880BD797B9DC}"/>
              </a:ext>
            </a:extLst>
          </p:cNvPr>
          <p:cNvGraphicFramePr/>
          <p:nvPr>
            <p:extLst>
              <p:ext uri="{D42A27DB-BD31-4B8C-83A1-F6EECF244321}">
                <p14:modId xmlns:p14="http://schemas.microsoft.com/office/powerpoint/2010/main" val="1448727130"/>
              </p:ext>
            </p:extLst>
          </p:nvPr>
        </p:nvGraphicFramePr>
        <p:xfrm>
          <a:off x="750209" y="2019789"/>
          <a:ext cx="4025900" cy="23396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图表 23">
            <a:extLst>
              <a:ext uri="{FF2B5EF4-FFF2-40B4-BE49-F238E27FC236}">
                <a16:creationId xmlns:a16="http://schemas.microsoft.com/office/drawing/2014/main" id="{BE4C189A-6F75-4EDF-9E18-18AD1B6CD08F}"/>
              </a:ext>
            </a:extLst>
          </p:cNvPr>
          <p:cNvGraphicFramePr/>
          <p:nvPr>
            <p:extLst>
              <p:ext uri="{D42A27DB-BD31-4B8C-83A1-F6EECF244321}">
                <p14:modId xmlns:p14="http://schemas.microsoft.com/office/powerpoint/2010/main" val="1449581418"/>
              </p:ext>
            </p:extLst>
          </p:nvPr>
        </p:nvGraphicFramePr>
        <p:xfrm>
          <a:off x="4043613" y="2019789"/>
          <a:ext cx="4025900" cy="23396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图表 24">
            <a:extLst>
              <a:ext uri="{FF2B5EF4-FFF2-40B4-BE49-F238E27FC236}">
                <a16:creationId xmlns:a16="http://schemas.microsoft.com/office/drawing/2014/main" id="{BDA026CF-B03E-45FE-A440-1AEA56CFF942}"/>
              </a:ext>
            </a:extLst>
          </p:cNvPr>
          <p:cNvGraphicFramePr/>
          <p:nvPr>
            <p:extLst>
              <p:ext uri="{D42A27DB-BD31-4B8C-83A1-F6EECF244321}">
                <p14:modId xmlns:p14="http://schemas.microsoft.com/office/powerpoint/2010/main" val="2462458926"/>
              </p:ext>
            </p:extLst>
          </p:nvPr>
        </p:nvGraphicFramePr>
        <p:xfrm>
          <a:off x="7337017" y="2019789"/>
          <a:ext cx="4025900" cy="2339649"/>
        </p:xfrm>
        <a:graphic>
          <a:graphicData uri="http://schemas.openxmlformats.org/drawingml/2006/chart">
            <c:chart xmlns:c="http://schemas.openxmlformats.org/drawingml/2006/chart" xmlns:r="http://schemas.openxmlformats.org/officeDocument/2006/relationships" r:id="rId7"/>
          </a:graphicData>
        </a:graphic>
      </p:graphicFrame>
      <p:pic>
        <p:nvPicPr>
          <p:cNvPr id="1030" name="Picture 6" descr="Statista - The Statistics Portal for Market Data, Market Research ...">
            <a:extLst>
              <a:ext uri="{FF2B5EF4-FFF2-40B4-BE49-F238E27FC236}">
                <a16:creationId xmlns:a16="http://schemas.microsoft.com/office/drawing/2014/main" id="{841217DA-AE4D-4530-A1DF-D469116181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9756" y="1524958"/>
            <a:ext cx="1513613" cy="365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taurant Delivery is in Demand During the COVID-19 Pandemic ...">
            <a:extLst>
              <a:ext uri="{FF2B5EF4-FFF2-40B4-BE49-F238E27FC236}">
                <a16:creationId xmlns:a16="http://schemas.microsoft.com/office/drawing/2014/main" id="{0F362CC6-B81F-4FB2-BACC-5B2D072CC6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5317" y="5119775"/>
            <a:ext cx="2828582" cy="15910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me Delivery Images, Stock Photos &amp; Vectors | Shutterstock">
            <a:extLst>
              <a:ext uri="{FF2B5EF4-FFF2-40B4-BE49-F238E27FC236}">
                <a16:creationId xmlns:a16="http://schemas.microsoft.com/office/drawing/2014/main" id="{596996E5-460E-4378-9A8E-81779E82EDF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8273"/>
          <a:stretch/>
        </p:blipFill>
        <p:spPr bwMode="auto">
          <a:xfrm>
            <a:off x="5035948" y="5119775"/>
            <a:ext cx="3235393" cy="15980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713504"/>
      </p:ext>
    </p:extLst>
  </p:cSld>
  <p:clrMapOvr>
    <a:masterClrMapping/>
  </p:clrMapOvr>
  <mc:AlternateContent xmlns:mc="http://schemas.openxmlformats.org/markup-compatibility/2006" xmlns:p14="http://schemas.microsoft.com/office/powerpoint/2010/main">
    <mc:Choice Requires="p14">
      <p:transition spd="slow" p14:dur="2000" advTm="46152"/>
    </mc:Choice>
    <mc:Fallback xmlns="">
      <p:transition spd="slow" advTm="461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8"/>
                                        </p:tgtEl>
                                        <p:attrNameLst>
                                          <p:attrName>style.visibility</p:attrName>
                                        </p:attrNameLst>
                                      </p:cBhvr>
                                      <p:to>
                                        <p:strVal val="visible"/>
                                      </p:to>
                                    </p:set>
                                    <p:animEffect transition="in" filter="fade">
                                      <p:cBhvr>
                                        <p:cTn id="26" dur="500"/>
                                        <p:tgtEl>
                                          <p:spTgt spid="1038"/>
                                        </p:tgtEl>
                                      </p:cBhvr>
                                    </p:animEffect>
                                  </p:childTnLst>
                                </p:cTn>
                              </p:par>
                              <p:par>
                                <p:cTn id="27" presetID="10" presetClass="entr" presetSubtype="0" fill="hold" nodeType="withEffect">
                                  <p:stCondLst>
                                    <p:cond delay="0"/>
                                  </p:stCondLst>
                                  <p:childTnLst>
                                    <p:set>
                                      <p:cBhvr>
                                        <p:cTn id="28" dur="1" fill="hold">
                                          <p:stCondLst>
                                            <p:cond delay="0"/>
                                          </p:stCondLst>
                                        </p:cTn>
                                        <p:tgtEl>
                                          <p:spTgt spid="1036"/>
                                        </p:tgtEl>
                                        <p:attrNameLst>
                                          <p:attrName>style.visibility</p:attrName>
                                        </p:attrNameLst>
                                      </p:cBhvr>
                                      <p:to>
                                        <p:strVal val="visible"/>
                                      </p:to>
                                    </p:set>
                                    <p:animEffect transition="in" filter="fade">
                                      <p:cBhvr>
                                        <p:cTn id="2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Graphic spid="24" grpId="0">
        <p:bldAsOne/>
      </p:bldGraphic>
      <p:bldGraphic spid="25" grpId="0">
        <p:bldAsOne/>
      </p:bldGraphic>
    </p:bldLst>
  </p:timing>
  <p:extLst>
    <p:ext uri="{E180D4A7-C9FB-4DFB-919C-405C955672EB}">
      <p14:showEvtLst xmlns:p14="http://schemas.microsoft.com/office/powerpoint/2010/main">
        <p14:playEvt time="123" objId="5"/>
        <p14:stopEvt time="46152"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dicam 2020-07-23 00-07-42-127">
            <a:hlinkClick r:id="" action="ppaction://media"/>
            <a:extLst>
              <a:ext uri="{FF2B5EF4-FFF2-40B4-BE49-F238E27FC236}">
                <a16:creationId xmlns:a16="http://schemas.microsoft.com/office/drawing/2014/main" id="{0CAB38E6-5E02-487C-BF36-4715D0FB93C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t="3347" b="46459"/>
          <a:stretch>
            <a:fillRect/>
          </a:stretch>
        </p:blipFill>
        <p:spPr>
          <a:xfrm>
            <a:off x="25100" y="2071867"/>
            <a:ext cx="5762242" cy="3893958"/>
          </a:xfrm>
          <a:prstGeom prst="rect">
            <a:avLst/>
          </a:prstGeom>
        </p:spPr>
      </p:pic>
      <p:pic>
        <p:nvPicPr>
          <p:cNvPr id="7" name="bandicam 2020-07-23 00-07-42-127">
            <a:hlinkClick r:id="" action="ppaction://media"/>
            <a:extLst>
              <a:ext uri="{FF2B5EF4-FFF2-40B4-BE49-F238E27FC236}">
                <a16:creationId xmlns:a16="http://schemas.microsoft.com/office/drawing/2014/main" id="{2503AA46-EFB8-4E0F-BBB7-143A8B21F2B2}"/>
              </a:ext>
            </a:extLst>
          </p:cNvPr>
          <p:cNvPicPr>
            <a:picLocks noGrp="1" noChangeAspect="1"/>
          </p:cNvPicPr>
          <p:nvPr>
            <p:ph idx="1"/>
            <a:videoFile r:link="rId5"/>
            <p:extLst>
              <p:ext uri="{DAA4B4D4-6D71-4841-9C94-3DE7FCFB9230}">
                <p14:media xmlns:p14="http://schemas.microsoft.com/office/powerpoint/2010/main" r:embed="rId4"/>
              </p:ext>
            </p:extLst>
          </p:nvPr>
        </p:nvPicPr>
        <p:blipFill rotWithShape="1">
          <a:blip r:embed="rId11"/>
          <a:srcRect t="3347" b="46459"/>
          <a:stretch>
            <a:fillRect/>
          </a:stretch>
        </p:blipFill>
        <p:spPr>
          <a:xfrm>
            <a:off x="25100" y="2071867"/>
            <a:ext cx="5762242" cy="3893958"/>
          </a:xfrm>
        </p:spPr>
      </p:pic>
      <p:sp>
        <p:nvSpPr>
          <p:cNvPr id="4" name="灯片编号占位符 3">
            <a:extLst>
              <a:ext uri="{FF2B5EF4-FFF2-40B4-BE49-F238E27FC236}">
                <a16:creationId xmlns:a16="http://schemas.microsoft.com/office/drawing/2014/main" id="{2AB0FEA8-869E-4864-8184-D6A024F11F62}"/>
              </a:ext>
            </a:extLst>
          </p:cNvPr>
          <p:cNvSpPr>
            <a:spLocks noGrp="1"/>
          </p:cNvSpPr>
          <p:nvPr>
            <p:ph type="sldNum" sz="quarter" idx="12"/>
          </p:nvPr>
        </p:nvSpPr>
        <p:spPr/>
        <p:txBody>
          <a:bodyPr/>
          <a:lstStyle/>
          <a:p>
            <a:fld id="{BB86FE79-B0DA-433D-A67F-F5D6BFD13937}" type="slidenum">
              <a:rPr lang="en-US" smtClean="0"/>
              <a:pPr/>
              <a:t>30</a:t>
            </a:fld>
            <a:endParaRPr lang="en-US" dirty="0"/>
          </a:p>
        </p:txBody>
      </p:sp>
      <p:pic>
        <p:nvPicPr>
          <p:cNvPr id="8" name="bandicam 2020-07-23 00-07-42-127">
            <a:hlinkClick r:id="" action="ppaction://media"/>
            <a:extLst>
              <a:ext uri="{FF2B5EF4-FFF2-40B4-BE49-F238E27FC236}">
                <a16:creationId xmlns:a16="http://schemas.microsoft.com/office/drawing/2014/main" id="{A5666BEC-57F5-4590-A0B0-3658AF8E10B0}"/>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2"/>
          <a:srcRect t="54059"/>
          <a:stretch>
            <a:fillRect/>
          </a:stretch>
        </p:blipFill>
        <p:spPr>
          <a:xfrm>
            <a:off x="5787342" y="2071867"/>
            <a:ext cx="6404658" cy="3893958"/>
          </a:xfrm>
          <a:prstGeom prst="rect">
            <a:avLst/>
          </a:prstGeom>
        </p:spPr>
      </p:pic>
      <p:sp>
        <p:nvSpPr>
          <p:cNvPr id="12" name="标题 1">
            <a:extLst>
              <a:ext uri="{FF2B5EF4-FFF2-40B4-BE49-F238E27FC236}">
                <a16:creationId xmlns:a16="http://schemas.microsoft.com/office/drawing/2014/main" id="{FD6A4742-8C53-4207-B458-D1016EDD6545}"/>
              </a:ext>
            </a:extLst>
          </p:cNvPr>
          <p:cNvSpPr>
            <a:spLocks noGrp="1"/>
          </p:cNvSpPr>
          <p:nvPr>
            <p:ph type="title"/>
          </p:nvPr>
        </p:nvSpPr>
        <p:spPr>
          <a:xfrm>
            <a:off x="838200" y="365125"/>
            <a:ext cx="10515600" cy="1325563"/>
          </a:xfrm>
        </p:spPr>
        <p:txBody>
          <a:bodyPr/>
          <a:lstStyle/>
          <a:p>
            <a:r>
              <a:rPr lang="en-US" dirty="0"/>
              <a:t>Case study demo</a:t>
            </a:r>
          </a:p>
        </p:txBody>
      </p:sp>
      <p:pic>
        <p:nvPicPr>
          <p:cNvPr id="14" name="图片 13">
            <a:extLst>
              <a:ext uri="{FF2B5EF4-FFF2-40B4-BE49-F238E27FC236}">
                <a16:creationId xmlns:a16="http://schemas.microsoft.com/office/drawing/2014/main" id="{AADB5731-F023-44F1-AC8F-64120045DB1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7778"/>
          <a:stretch/>
        </p:blipFill>
        <p:spPr>
          <a:xfrm>
            <a:off x="1828800" y="1460500"/>
            <a:ext cx="8534400" cy="5262880"/>
          </a:xfrm>
          <a:prstGeom prst="rect">
            <a:avLst/>
          </a:prstGeom>
        </p:spPr>
      </p:pic>
      <p:sp>
        <p:nvSpPr>
          <p:cNvPr id="16" name="矩形: 圆角 15">
            <a:extLst>
              <a:ext uri="{FF2B5EF4-FFF2-40B4-BE49-F238E27FC236}">
                <a16:creationId xmlns:a16="http://schemas.microsoft.com/office/drawing/2014/main" id="{727BE58F-AFB9-4989-8541-9B98C498FCE5}"/>
              </a:ext>
            </a:extLst>
          </p:cNvPr>
          <p:cNvSpPr/>
          <p:nvPr/>
        </p:nvSpPr>
        <p:spPr>
          <a:xfrm>
            <a:off x="0" y="5562599"/>
            <a:ext cx="2083100" cy="403226"/>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任意多边形: 形状 26">
            <a:extLst>
              <a:ext uri="{FF2B5EF4-FFF2-40B4-BE49-F238E27FC236}">
                <a16:creationId xmlns:a16="http://schemas.microsoft.com/office/drawing/2014/main" id="{98824039-08F9-4AF8-8007-C5EAA767B385}"/>
              </a:ext>
            </a:extLst>
          </p:cNvPr>
          <p:cNvSpPr/>
          <p:nvPr/>
        </p:nvSpPr>
        <p:spPr>
          <a:xfrm>
            <a:off x="2924175" y="1862138"/>
            <a:ext cx="2357438" cy="2138362"/>
          </a:xfrm>
          <a:custGeom>
            <a:avLst/>
            <a:gdLst>
              <a:gd name="connsiteX0" fmla="*/ 0 w 2357438"/>
              <a:gd name="connsiteY0" fmla="*/ 490537 h 2138362"/>
              <a:gd name="connsiteX1" fmla="*/ 2238375 w 2357438"/>
              <a:gd name="connsiteY1" fmla="*/ 0 h 2138362"/>
              <a:gd name="connsiteX2" fmla="*/ 2357438 w 2357438"/>
              <a:gd name="connsiteY2" fmla="*/ 1390650 h 2138362"/>
              <a:gd name="connsiteX3" fmla="*/ 419100 w 2357438"/>
              <a:gd name="connsiteY3" fmla="*/ 2138362 h 2138362"/>
              <a:gd name="connsiteX4" fmla="*/ 0 w 2357438"/>
              <a:gd name="connsiteY4" fmla="*/ 490537 h 2138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38" h="2138362">
                <a:moveTo>
                  <a:pt x="0" y="490537"/>
                </a:moveTo>
                <a:lnTo>
                  <a:pt x="2238375" y="0"/>
                </a:lnTo>
                <a:lnTo>
                  <a:pt x="2357438" y="1390650"/>
                </a:lnTo>
                <a:lnTo>
                  <a:pt x="419100" y="2138362"/>
                </a:lnTo>
                <a:lnTo>
                  <a:pt x="0" y="490537"/>
                </a:lnTo>
                <a:close/>
              </a:path>
            </a:pathLst>
          </a:custGeom>
          <a:noFill/>
          <a:ln w="7620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任意多边形: 形状 27">
            <a:extLst>
              <a:ext uri="{FF2B5EF4-FFF2-40B4-BE49-F238E27FC236}">
                <a16:creationId xmlns:a16="http://schemas.microsoft.com/office/drawing/2014/main" id="{06B03EFD-63C9-46EC-BC98-E5EC41F90A0B}"/>
              </a:ext>
            </a:extLst>
          </p:cNvPr>
          <p:cNvSpPr/>
          <p:nvPr/>
        </p:nvSpPr>
        <p:spPr>
          <a:xfrm>
            <a:off x="6753225" y="1762125"/>
            <a:ext cx="1957388" cy="2119313"/>
          </a:xfrm>
          <a:custGeom>
            <a:avLst/>
            <a:gdLst>
              <a:gd name="connsiteX0" fmla="*/ 152400 w 1957388"/>
              <a:gd name="connsiteY0" fmla="*/ 0 h 2119313"/>
              <a:gd name="connsiteX1" fmla="*/ 1957388 w 1957388"/>
              <a:gd name="connsiteY1" fmla="*/ 447675 h 2119313"/>
              <a:gd name="connsiteX2" fmla="*/ 1647825 w 1957388"/>
              <a:gd name="connsiteY2" fmla="*/ 2119313 h 2119313"/>
              <a:gd name="connsiteX3" fmla="*/ 0 w 1957388"/>
              <a:gd name="connsiteY3" fmla="*/ 1352550 h 2119313"/>
              <a:gd name="connsiteX4" fmla="*/ 152400 w 1957388"/>
              <a:gd name="connsiteY4" fmla="*/ 0 h 2119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388" h="2119313">
                <a:moveTo>
                  <a:pt x="152400" y="0"/>
                </a:moveTo>
                <a:lnTo>
                  <a:pt x="1957388" y="447675"/>
                </a:lnTo>
                <a:lnTo>
                  <a:pt x="1647825" y="2119313"/>
                </a:lnTo>
                <a:lnTo>
                  <a:pt x="0" y="1352550"/>
                </a:lnTo>
                <a:lnTo>
                  <a:pt x="152400" y="0"/>
                </a:lnTo>
                <a:close/>
              </a:path>
            </a:pathLst>
          </a:custGeom>
          <a:noFill/>
          <a:ln w="7620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图片 28">
            <a:extLst>
              <a:ext uri="{FF2B5EF4-FFF2-40B4-BE49-F238E27FC236}">
                <a16:creationId xmlns:a16="http://schemas.microsoft.com/office/drawing/2014/main" id="{88EEF49F-44EF-4313-BBE6-7B0ED518E88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5754" t="31460" r="38229" b="33000"/>
          <a:stretch/>
        </p:blipFill>
        <p:spPr>
          <a:xfrm>
            <a:off x="5733690" y="2336273"/>
            <a:ext cx="1366927" cy="2274860"/>
          </a:xfrm>
          <a:prstGeom prst="rect">
            <a:avLst/>
          </a:prstGeom>
          <a:ln w="76200">
            <a:solidFill>
              <a:schemeClr val="tx1"/>
            </a:solidFill>
          </a:ln>
        </p:spPr>
      </p:pic>
      <p:sp>
        <p:nvSpPr>
          <p:cNvPr id="35" name="任意多边形: 形状 34">
            <a:extLst>
              <a:ext uri="{FF2B5EF4-FFF2-40B4-BE49-F238E27FC236}">
                <a16:creationId xmlns:a16="http://schemas.microsoft.com/office/drawing/2014/main" id="{F2ED7D23-34DD-4EE7-A425-DCBF6C32FCBC}"/>
              </a:ext>
            </a:extLst>
          </p:cNvPr>
          <p:cNvSpPr/>
          <p:nvPr/>
        </p:nvSpPr>
        <p:spPr>
          <a:xfrm>
            <a:off x="7405511" y="2754489"/>
            <a:ext cx="2043289" cy="3996267"/>
          </a:xfrm>
          <a:custGeom>
            <a:avLst/>
            <a:gdLst>
              <a:gd name="connsiteX0" fmla="*/ 191911 w 2043289"/>
              <a:gd name="connsiteY0" fmla="*/ 1952978 h 3996267"/>
              <a:gd name="connsiteX1" fmla="*/ 2043289 w 2043289"/>
              <a:gd name="connsiteY1" fmla="*/ 0 h 3996267"/>
              <a:gd name="connsiteX2" fmla="*/ 1580445 w 2043289"/>
              <a:gd name="connsiteY2" fmla="*/ 2156178 h 3996267"/>
              <a:gd name="connsiteX3" fmla="*/ 440267 w 2043289"/>
              <a:gd name="connsiteY3" fmla="*/ 3984978 h 3996267"/>
              <a:gd name="connsiteX4" fmla="*/ 0 w 2043289"/>
              <a:gd name="connsiteY4" fmla="*/ 3996267 h 3996267"/>
              <a:gd name="connsiteX5" fmla="*/ 191911 w 2043289"/>
              <a:gd name="connsiteY5" fmla="*/ 1952978 h 399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3289" h="3996267">
                <a:moveTo>
                  <a:pt x="191911" y="1952978"/>
                </a:moveTo>
                <a:lnTo>
                  <a:pt x="2043289" y="0"/>
                </a:lnTo>
                <a:lnTo>
                  <a:pt x="1580445" y="2156178"/>
                </a:lnTo>
                <a:lnTo>
                  <a:pt x="440267" y="3984978"/>
                </a:lnTo>
                <a:lnTo>
                  <a:pt x="0" y="3996267"/>
                </a:lnTo>
                <a:lnTo>
                  <a:pt x="191911" y="1952978"/>
                </a:lnTo>
                <a:close/>
              </a:path>
            </a:pathLst>
          </a:custGeom>
          <a:noFill/>
          <a:ln w="762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任意多边形: 形状 36">
            <a:extLst>
              <a:ext uri="{FF2B5EF4-FFF2-40B4-BE49-F238E27FC236}">
                <a16:creationId xmlns:a16="http://schemas.microsoft.com/office/drawing/2014/main" id="{1DBF1857-0604-4E8E-A8DF-6A9175423ABE}"/>
              </a:ext>
            </a:extLst>
          </p:cNvPr>
          <p:cNvSpPr/>
          <p:nvPr/>
        </p:nvSpPr>
        <p:spPr>
          <a:xfrm>
            <a:off x="2325511" y="2517422"/>
            <a:ext cx="1580445" cy="4199467"/>
          </a:xfrm>
          <a:custGeom>
            <a:avLst/>
            <a:gdLst>
              <a:gd name="connsiteX0" fmla="*/ 812800 w 1580445"/>
              <a:gd name="connsiteY0" fmla="*/ 1873956 h 4199467"/>
              <a:gd name="connsiteX1" fmla="*/ 812800 w 1580445"/>
              <a:gd name="connsiteY1" fmla="*/ 1873956 h 4199467"/>
              <a:gd name="connsiteX2" fmla="*/ 0 w 1580445"/>
              <a:gd name="connsiteY2" fmla="*/ 0 h 4199467"/>
              <a:gd name="connsiteX3" fmla="*/ 666045 w 1580445"/>
              <a:gd name="connsiteY3" fmla="*/ 2167467 h 4199467"/>
              <a:gd name="connsiteX4" fmla="*/ 1411111 w 1580445"/>
              <a:gd name="connsiteY4" fmla="*/ 4199467 h 4199467"/>
              <a:gd name="connsiteX5" fmla="*/ 1580445 w 1580445"/>
              <a:gd name="connsiteY5" fmla="*/ 4188178 h 4199467"/>
              <a:gd name="connsiteX6" fmla="*/ 812800 w 1580445"/>
              <a:gd name="connsiteY6" fmla="*/ 1873956 h 419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0445" h="4199467">
                <a:moveTo>
                  <a:pt x="812800" y="1873956"/>
                </a:moveTo>
                <a:lnTo>
                  <a:pt x="812800" y="1873956"/>
                </a:lnTo>
                <a:lnTo>
                  <a:pt x="0" y="0"/>
                </a:lnTo>
                <a:lnTo>
                  <a:pt x="666045" y="2167467"/>
                </a:lnTo>
                <a:lnTo>
                  <a:pt x="1411111" y="4199467"/>
                </a:lnTo>
                <a:lnTo>
                  <a:pt x="1580445" y="4188178"/>
                </a:lnTo>
                <a:lnTo>
                  <a:pt x="812800" y="1873956"/>
                </a:lnTo>
                <a:close/>
              </a:path>
            </a:pathLst>
          </a:custGeom>
          <a:noFill/>
          <a:ln w="762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矩形: 圆角 39">
            <a:extLst>
              <a:ext uri="{FF2B5EF4-FFF2-40B4-BE49-F238E27FC236}">
                <a16:creationId xmlns:a16="http://schemas.microsoft.com/office/drawing/2014/main" id="{F7618D14-A433-4313-8FBA-A79E7B6E178F}"/>
              </a:ext>
            </a:extLst>
          </p:cNvPr>
          <p:cNvSpPr/>
          <p:nvPr/>
        </p:nvSpPr>
        <p:spPr>
          <a:xfrm>
            <a:off x="5265914" y="1806741"/>
            <a:ext cx="1487311" cy="47549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2E75B6"/>
                </a:solidFill>
              </a:rPr>
              <a:t>T</a:t>
            </a:r>
            <a:r>
              <a:rPr lang="en-US" sz="2400" dirty="0">
                <a:solidFill>
                  <a:srgbClr val="2E75B6"/>
                </a:solidFill>
              </a:rPr>
              <a:t>X coils</a:t>
            </a:r>
          </a:p>
        </p:txBody>
      </p:sp>
      <p:sp>
        <p:nvSpPr>
          <p:cNvPr id="41" name="矩形: 圆角 40">
            <a:extLst>
              <a:ext uri="{FF2B5EF4-FFF2-40B4-BE49-F238E27FC236}">
                <a16:creationId xmlns:a16="http://schemas.microsoft.com/office/drawing/2014/main" id="{145347C8-BC8A-4B59-8DCC-66B37701170E}"/>
              </a:ext>
            </a:extLst>
          </p:cNvPr>
          <p:cNvSpPr/>
          <p:nvPr/>
        </p:nvSpPr>
        <p:spPr>
          <a:xfrm>
            <a:off x="4788588" y="6082602"/>
            <a:ext cx="1487311" cy="475499"/>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solidFill>
              </a:rPr>
              <a:t>RX coils</a:t>
            </a:r>
          </a:p>
        </p:txBody>
      </p:sp>
      <p:sp>
        <p:nvSpPr>
          <p:cNvPr id="42" name="矩形: 圆角 41">
            <a:extLst>
              <a:ext uri="{FF2B5EF4-FFF2-40B4-BE49-F238E27FC236}">
                <a16:creationId xmlns:a16="http://schemas.microsoft.com/office/drawing/2014/main" id="{A6FED52F-23F0-44CD-BF9D-707F11580EB2}"/>
              </a:ext>
            </a:extLst>
          </p:cNvPr>
          <p:cNvSpPr/>
          <p:nvPr/>
        </p:nvSpPr>
        <p:spPr>
          <a:xfrm>
            <a:off x="4878583" y="4292195"/>
            <a:ext cx="2238665" cy="74815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NFC tagged</a:t>
            </a:r>
            <a:endParaRPr lang="en-US" sz="2400" dirty="0">
              <a:solidFill>
                <a:schemeClr val="tx1"/>
              </a:solidFill>
            </a:endParaRPr>
          </a:p>
          <a:p>
            <a:pPr algn="ctr"/>
            <a:r>
              <a:rPr lang="en-US" sz="2400" dirty="0">
                <a:solidFill>
                  <a:schemeClr val="tx1"/>
                </a:solidFill>
              </a:rPr>
              <a:t>Merchandises</a:t>
            </a:r>
          </a:p>
        </p:txBody>
      </p:sp>
    </p:spTree>
    <p:custDataLst>
      <p:tags r:id="rId1"/>
    </p:custDataLst>
    <p:extLst>
      <p:ext uri="{BB962C8B-B14F-4D97-AF65-F5344CB8AC3E}">
        <p14:creationId xmlns:p14="http://schemas.microsoft.com/office/powerpoint/2010/main" val="1952355658"/>
      </p:ext>
    </p:extLst>
  </p:cSld>
  <p:clrMapOvr>
    <a:masterClrMapping/>
  </p:clrMapOvr>
  <mc:AlternateContent xmlns:mc="http://schemas.openxmlformats.org/markup-compatibility/2006" xmlns:p14="http://schemas.microsoft.com/office/powerpoint/2010/main">
    <mc:Choice Requires="p14">
      <p:transition spd="slow" p14:dur="2000" advTm="49120"/>
    </mc:Choice>
    <mc:Fallback xmlns="">
      <p:transition spd="slow" advTm="49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40"/>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27"/>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37"/>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42"/>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9"/>
                                        </p:tgtEl>
                                        <p:attrNameLst>
                                          <p:attrName>style.visibility</p:attrName>
                                        </p:attrNameLst>
                                      </p:cBhvr>
                                      <p:to>
                                        <p:strVal val="hidden"/>
                                      </p:to>
                                    </p:set>
                                  </p:childTnLst>
                                </p:cTn>
                              </p:par>
                            </p:childTnLst>
                          </p:cTn>
                        </p:par>
                        <p:par>
                          <p:cTn id="50" fill="hold">
                            <p:stCondLst>
                              <p:cond delay="0"/>
                            </p:stCondLst>
                            <p:childTnLst>
                              <p:par>
                                <p:cTn id="51" presetID="63" presetClass="path" presetSubtype="0" fill="hold" nodeType="afterEffect">
                                  <p:stCondLst>
                                    <p:cond delay="0"/>
                                  </p:stCondLst>
                                  <p:childTnLst>
                                    <p:animMotion origin="layout" path="M 0 2.22222E-6 L 0.25 2.22222E-6 " pathEditMode="relative" rAng="0" ptsTypes="AA">
                                      <p:cBhvr>
                                        <p:cTn id="52" dur="500" fill="hold"/>
                                        <p:tgtEl>
                                          <p:spTgt spid="14"/>
                                        </p:tgtEl>
                                        <p:attrNameLst>
                                          <p:attrName>ppt_x</p:attrName>
                                          <p:attrName>ppt_y</p:attrName>
                                        </p:attrNameLst>
                                      </p:cBhvr>
                                      <p:rCtr x="12500" y="0"/>
                                    </p:animMotion>
                                  </p:childTnLst>
                                </p:cTn>
                              </p:par>
                              <p:par>
                                <p:cTn id="53" presetID="6" presetClass="emph" presetSubtype="0" fill="hold" nodeType="withEffect">
                                  <p:stCondLst>
                                    <p:cond delay="0"/>
                                  </p:stCondLst>
                                  <p:childTnLst>
                                    <p:animScale>
                                      <p:cBhvr>
                                        <p:cTn id="54" dur="500" fill="hold"/>
                                        <p:tgtEl>
                                          <p:spTgt spid="14"/>
                                        </p:tgtEl>
                                      </p:cBhvr>
                                      <p:by x="75000" y="75000"/>
                                    </p:animScale>
                                  </p:child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10" presetClass="entr" presetSubtype="0"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par>
                          <p:cTn id="65" fill="hold">
                            <p:stCondLst>
                              <p:cond delay="1000"/>
                            </p:stCondLst>
                            <p:childTnLst>
                              <p:par>
                                <p:cTn id="66" presetID="1" presetClass="mediacall" presetSubtype="0" fill="hold" nodeType="afterEffect">
                                  <p:stCondLst>
                                    <p:cond delay="0"/>
                                  </p:stCondLst>
                                  <p:childTnLst>
                                    <p:cmd type="call" cmd="playFrom(0.0)">
                                      <p:cBhvr>
                                        <p:cTn id="67" dur="10736" fill="hold"/>
                                        <p:tgtEl>
                                          <p:spTgt spid="7"/>
                                        </p:tgtEl>
                                      </p:cBhvr>
                                    </p:cmd>
                                  </p:childTnLst>
                                </p:cTn>
                              </p:par>
                              <p:par>
                                <p:cTn id="68" presetID="1" presetClass="mediacall" presetSubtype="0" fill="hold" nodeType="withEffect">
                                  <p:stCondLst>
                                    <p:cond delay="0"/>
                                  </p:stCondLst>
                                  <p:childTnLst>
                                    <p:cmd type="call" cmd="playFrom(0.0)">
                                      <p:cBhvr>
                                        <p:cTn id="69" dur="8789" fill="hold"/>
                                        <p:tgtEl>
                                          <p:spTgt spid="8"/>
                                        </p:tgtEl>
                                      </p:cBhvr>
                                    </p:cmd>
                                  </p:childTnLst>
                                </p:cTn>
                              </p:par>
                            </p:childTnLst>
                          </p:cTn>
                        </p:par>
                        <p:par>
                          <p:cTn id="70" fill="hold">
                            <p:stCondLst>
                              <p:cond delay="11736"/>
                            </p:stCondLst>
                            <p:childTnLst>
                              <p:par>
                                <p:cTn id="71" presetID="1" presetClass="entr" presetSubtype="0"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7"/>
                                        </p:tgtEl>
                                        <p:attrNameLst>
                                          <p:attrName>style.visibility</p:attrName>
                                        </p:attrNameLst>
                                      </p:cBhvr>
                                      <p:to>
                                        <p:strVal val="hidden"/>
                                      </p:to>
                                    </p:set>
                                    <p:cmd type="call" cmd="stop">
                                      <p:cBhvr>
                                        <p:cTn id="75" dur="1">
                                          <p:stCondLst>
                                            <p:cond delay="0"/>
                                          </p:stCondLst>
                                        </p:cTn>
                                        <p:tgtEl>
                                          <p:spTgt spid="7"/>
                                        </p:tgtEl>
                                      </p:cBhvr>
                                    </p:cmd>
                                  </p:childTnLst>
                                </p:cTn>
                              </p:par>
                            </p:childTnLst>
                          </p:cTn>
                        </p:par>
                        <p:par>
                          <p:cTn id="76" fill="hold">
                            <p:stCondLst>
                              <p:cond delay="11736"/>
                            </p:stCondLst>
                            <p:childTnLst>
                              <p:par>
                                <p:cTn id="77" presetID="1" presetClass="mediacall" presetSubtype="0" fill="hold" nodeType="afterEffect">
                                  <p:stCondLst>
                                    <p:cond delay="0"/>
                                  </p:stCondLst>
                                  <p:childTnLst>
                                    <p:cmd type="call" cmd="playFrom(0.0)">
                                      <p:cBhvr>
                                        <p:cTn id="78" dur="767" fill="hold"/>
                                        <p:tgtEl>
                                          <p:spTgt spid="9"/>
                                        </p:tgtEl>
                                      </p:cBhvr>
                                    </p:cmd>
                                  </p:childTnLst>
                                </p:cTn>
                              </p:par>
                            </p:childTnLst>
                          </p:cTn>
                        </p:par>
                        <p:par>
                          <p:cTn id="79" fill="hold">
                            <p:stCondLst>
                              <p:cond delay="12503"/>
                            </p:stCondLst>
                            <p:childTnLst>
                              <p:par>
                                <p:cTn id="80" presetID="10"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83" fill="hold" display="0">
                  <p:stCondLst>
                    <p:cond delay="indefinite"/>
                  </p:stCondLst>
                </p:cTn>
                <p:tgtEl>
                  <p:spTgt spid="7"/>
                </p:tgtEl>
              </p:cMediaNode>
            </p:video>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7"/>
                                        </p:tgtEl>
                                      </p:cBhvr>
                                    </p:cmd>
                                  </p:childTnLst>
                                </p:cTn>
                              </p:par>
                            </p:childTnLst>
                          </p:cTn>
                        </p:par>
                      </p:childTnLst>
                    </p:cTn>
                  </p:par>
                </p:childTnLst>
              </p:cTn>
              <p:nextCondLst>
                <p:cond evt="onClick" delay="0">
                  <p:tgtEl>
                    <p:spTgt spid="7"/>
                  </p:tgtEl>
                </p:cond>
              </p:nextCondLst>
            </p:seq>
            <p:video>
              <p:cMediaNode vol="80000" mute="1">
                <p:cTn id="89" fill="hold" display="0">
                  <p:stCondLst>
                    <p:cond delay="indefinite"/>
                  </p:stCondLst>
                </p:cTn>
                <p:tgtEl>
                  <p:spTgt spid="8"/>
                </p:tgtEl>
              </p:cMediaNode>
            </p:video>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2" presetClass="mediacall" presetSubtype="0" fill="hold" nodeType="clickEffect">
                                  <p:stCondLst>
                                    <p:cond delay="0"/>
                                  </p:stCondLst>
                                  <p:childTnLst>
                                    <p:cmd type="call" cmd="togglePause">
                                      <p:cBhvr>
                                        <p:cTn id="94" dur="1" fill="hold"/>
                                        <p:tgtEl>
                                          <p:spTgt spid="8"/>
                                        </p:tgtEl>
                                      </p:cBhvr>
                                    </p:cmd>
                                  </p:childTnLst>
                                </p:cTn>
                              </p:par>
                            </p:childTnLst>
                          </p:cTn>
                        </p:par>
                      </p:childTnLst>
                    </p:cTn>
                  </p:par>
                </p:childTnLst>
              </p:cTn>
              <p:nextCondLst>
                <p:cond evt="onClick" delay="0">
                  <p:tgtEl>
                    <p:spTgt spid="8"/>
                  </p:tgtEl>
                </p:cond>
              </p:nextCondLst>
            </p:seq>
            <p:seq concurrent="1" nextAc="seek">
              <p:cTn id="95" restart="whenNotActive" fill="hold" evtFilter="cancelBubble" nodeType="interactiveSeq">
                <p:stCondLst>
                  <p:cond evt="onClick" delay="0">
                    <p:tgtEl>
                      <p:spTgt spid="9"/>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afterEffect">
                                  <p:stCondLst>
                                    <p:cond delay="0"/>
                                  </p:stCondLst>
                                  <p:childTnLst>
                                    <p:cmd type="call" cmd="togglePause">
                                      <p:cBhvr>
                                        <p:cTn id="99" dur="1" fill="hold"/>
                                        <p:tgtEl>
                                          <p:spTgt spid="9"/>
                                        </p:tgtEl>
                                      </p:cBhvr>
                                    </p:cmd>
                                  </p:childTnLst>
                                </p:cTn>
                              </p:par>
                            </p:childTnLst>
                          </p:cTn>
                        </p:par>
                      </p:childTnLst>
                    </p:cTn>
                  </p:par>
                </p:childTnLst>
              </p:cTn>
              <p:nextCondLst>
                <p:cond evt="onClick" delay="0">
                  <p:tgtEl>
                    <p:spTgt spid="9"/>
                  </p:tgtEl>
                </p:cond>
              </p:nextCondLst>
            </p:seq>
            <p:video>
              <p:cMediaNode vol="80000" mute="1">
                <p:cTn id="100" fill="hold" display="0">
                  <p:stCondLst>
                    <p:cond delay="indefinite"/>
                  </p:stCondLst>
                </p:cTn>
                <p:tgtEl>
                  <p:spTgt spid="9"/>
                </p:tgtEl>
              </p:cMediaNode>
            </p:video>
          </p:childTnLst>
        </p:cTn>
      </p:par>
    </p:tnLst>
    <p:bldLst>
      <p:bldP spid="16" grpId="0" animBg="1"/>
      <p:bldP spid="27" grpId="0" animBg="1"/>
      <p:bldP spid="27" grpId="1" animBg="1"/>
      <p:bldP spid="28" grpId="0" animBg="1"/>
      <p:bldP spid="28" grpId="1" animBg="1"/>
      <p:bldP spid="35" grpId="0" animBg="1"/>
      <p:bldP spid="35" grpId="1" animBg="1"/>
      <p:bldP spid="37" grpId="0" animBg="1"/>
      <p:bldP spid="37" grpId="1" animBg="1"/>
      <p:bldP spid="40" grpId="0" animBg="1"/>
      <p:bldP spid="40" grpId="1" animBg="1"/>
      <p:bldP spid="41" grpId="0" animBg="1"/>
      <p:bldP spid="41" grpId="1" animBg="1"/>
      <p:bldP spid="42" grpId="0" animBg="1"/>
      <p:bldP spid="42" grpId="1" animBg="1"/>
    </p:bldLst>
  </p:timing>
  <p:extLst>
    <p:ext uri="{E180D4A7-C9FB-4DFB-919C-405C955672EB}">
      <p14:showEvtLst xmlns:p14="http://schemas.microsoft.com/office/powerpoint/2010/main">
        <p14:playEvt time="11" objId="2"/>
        <p14:playEvt time="32588" objId="7"/>
        <p14:playEvt time="32588" objId="8"/>
        <p14:stopEvt time="41550" objId="8"/>
        <p14:stopEvt time="43334" objId="7"/>
        <p14:playEvt time="43334" objId="9"/>
        <p14:stopEvt time="44233" objId="9"/>
        <p14:stopEvt time="49120"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组合 189">
            <a:extLst>
              <a:ext uri="{FF2B5EF4-FFF2-40B4-BE49-F238E27FC236}">
                <a16:creationId xmlns:a16="http://schemas.microsoft.com/office/drawing/2014/main" id="{0CDCD9B7-BD5A-4E73-A7D3-3A037DCE9AEC}"/>
              </a:ext>
            </a:extLst>
          </p:cNvPr>
          <p:cNvGrpSpPr/>
          <p:nvPr/>
        </p:nvGrpSpPr>
        <p:grpSpPr>
          <a:xfrm>
            <a:off x="321095" y="2026582"/>
            <a:ext cx="5519824" cy="2911378"/>
            <a:chOff x="321095" y="2242827"/>
            <a:chExt cx="5519824" cy="2911378"/>
          </a:xfrm>
        </p:grpSpPr>
        <p:sp>
          <p:nvSpPr>
            <p:cNvPr id="7" name="任意多边形: 形状 6">
              <a:extLst>
                <a:ext uri="{FF2B5EF4-FFF2-40B4-BE49-F238E27FC236}">
                  <a16:creationId xmlns:a16="http://schemas.microsoft.com/office/drawing/2014/main" id="{472BBEC0-EF8F-45B1-9EBA-98EA681F43DC}"/>
                </a:ext>
              </a:extLst>
            </p:cNvPr>
            <p:cNvSpPr/>
            <p:nvPr/>
          </p:nvSpPr>
          <p:spPr>
            <a:xfrm>
              <a:off x="1320425" y="4930306"/>
              <a:ext cx="4520494" cy="26737"/>
            </a:xfrm>
            <a:custGeom>
              <a:avLst/>
              <a:gdLst>
                <a:gd name="connsiteX0" fmla="*/ 30 w 4520494"/>
                <a:gd name="connsiteY0" fmla="*/ 25 h 26737"/>
                <a:gd name="connsiteX1" fmla="*/ 4520525 w 4520494"/>
                <a:gd name="connsiteY1" fmla="*/ 25 h 26737"/>
              </a:gdLst>
              <a:ahLst/>
              <a:cxnLst>
                <a:cxn ang="0">
                  <a:pos x="connsiteX0" y="connsiteY0"/>
                </a:cxn>
                <a:cxn ang="0">
                  <a:pos x="connsiteX1" y="connsiteY1"/>
                </a:cxn>
              </a:cxnLst>
              <a:rect l="l" t="t" r="r" b="b"/>
              <a:pathLst>
                <a:path w="4520494" h="26737">
                  <a:moveTo>
                    <a:pt x="30" y="25"/>
                  </a:moveTo>
                  <a:lnTo>
                    <a:pt x="4520525" y="25"/>
                  </a:lnTo>
                </a:path>
              </a:pathLst>
            </a:custGeom>
            <a:noFill/>
            <a:ln w="7127" cap="flat">
              <a:solidFill>
                <a:srgbClr val="DDDDDD"/>
              </a:solidFill>
              <a:prstDash val="solid"/>
              <a:miter/>
            </a:ln>
          </p:spPr>
          <p:txBody>
            <a:bodyPr rtlCol="0" anchor="ctr"/>
            <a:lstStyle/>
            <a:p>
              <a:endParaRPr lang="en-US"/>
            </a:p>
          </p:txBody>
        </p:sp>
        <p:sp>
          <p:nvSpPr>
            <p:cNvPr id="8" name="任意多边形: 形状 7">
              <a:extLst>
                <a:ext uri="{FF2B5EF4-FFF2-40B4-BE49-F238E27FC236}">
                  <a16:creationId xmlns:a16="http://schemas.microsoft.com/office/drawing/2014/main" id="{4E5AF1DC-F0B0-43B2-ACC9-81EFD96FA6BA}"/>
                </a:ext>
              </a:extLst>
            </p:cNvPr>
            <p:cNvSpPr/>
            <p:nvPr/>
          </p:nvSpPr>
          <p:spPr>
            <a:xfrm>
              <a:off x="1320425" y="4930306"/>
              <a:ext cx="33832" cy="26737"/>
            </a:xfrm>
            <a:custGeom>
              <a:avLst/>
              <a:gdLst>
                <a:gd name="connsiteX0" fmla="*/ 9 w 33832"/>
                <a:gd name="connsiteY0" fmla="*/ 25 h 26737"/>
                <a:gd name="connsiteX1" fmla="*/ 33841 w 33832"/>
                <a:gd name="connsiteY1" fmla="*/ 25 h 26737"/>
              </a:gdLst>
              <a:ahLst/>
              <a:cxnLst>
                <a:cxn ang="0">
                  <a:pos x="connsiteX0" y="connsiteY0"/>
                </a:cxn>
                <a:cxn ang="0">
                  <a:pos x="connsiteX1" y="connsiteY1"/>
                </a:cxn>
              </a:cxnLst>
              <a:rect l="l" t="t" r="r" b="b"/>
              <a:pathLst>
                <a:path w="33832" h="26737">
                  <a:moveTo>
                    <a:pt x="9" y="25"/>
                  </a:moveTo>
                  <a:lnTo>
                    <a:pt x="33841" y="25"/>
                  </a:lnTo>
                </a:path>
              </a:pathLst>
            </a:custGeom>
            <a:noFill/>
            <a:ln w="8908" cap="flat">
              <a:solidFill>
                <a:srgbClr val="000000"/>
              </a:solidFill>
              <a:prstDash val="solid"/>
              <a:miter/>
            </a:ln>
          </p:spPr>
          <p:txBody>
            <a:bodyPr rtlCol="0" anchor="ctr"/>
            <a:lstStyle/>
            <a:p>
              <a:endParaRPr lang="en-US"/>
            </a:p>
          </p:txBody>
        </p:sp>
        <p:sp>
          <p:nvSpPr>
            <p:cNvPr id="9" name="任意多边形: 形状 8">
              <a:extLst>
                <a:ext uri="{FF2B5EF4-FFF2-40B4-BE49-F238E27FC236}">
                  <a16:creationId xmlns:a16="http://schemas.microsoft.com/office/drawing/2014/main" id="{04CEAFAF-89E2-41B9-864C-6E9891F9F277}"/>
                </a:ext>
              </a:extLst>
            </p:cNvPr>
            <p:cNvSpPr/>
            <p:nvPr/>
          </p:nvSpPr>
          <p:spPr>
            <a:xfrm>
              <a:off x="5807087" y="4930306"/>
              <a:ext cx="33832" cy="26737"/>
            </a:xfrm>
            <a:custGeom>
              <a:avLst/>
              <a:gdLst>
                <a:gd name="connsiteX0" fmla="*/ 33883 w 33832"/>
                <a:gd name="connsiteY0" fmla="*/ 25 h 26737"/>
                <a:gd name="connsiteX1" fmla="*/ 51 w 33832"/>
                <a:gd name="connsiteY1" fmla="*/ 25 h 26737"/>
              </a:gdLst>
              <a:ahLst/>
              <a:cxnLst>
                <a:cxn ang="0">
                  <a:pos x="connsiteX0" y="connsiteY0"/>
                </a:cxn>
                <a:cxn ang="0">
                  <a:pos x="connsiteX1" y="connsiteY1"/>
                </a:cxn>
              </a:cxnLst>
              <a:rect l="l" t="t" r="r" b="b"/>
              <a:pathLst>
                <a:path w="33832" h="26737">
                  <a:moveTo>
                    <a:pt x="33883" y="25"/>
                  </a:moveTo>
                  <a:lnTo>
                    <a:pt x="51" y="25"/>
                  </a:lnTo>
                </a:path>
              </a:pathLst>
            </a:custGeom>
            <a:noFill/>
            <a:ln w="8908" cap="flat">
              <a:solidFill>
                <a:srgbClr val="000000"/>
              </a:solidFill>
              <a:prstDash val="solid"/>
              <a:miter/>
            </a:ln>
          </p:spPr>
          <p:txBody>
            <a:bodyPr rtlCol="0" anchor="ctr"/>
            <a:lstStyle/>
            <a:p>
              <a:endParaRPr lang="en-US"/>
            </a:p>
          </p:txBody>
        </p:sp>
        <p:sp>
          <p:nvSpPr>
            <p:cNvPr id="10" name="文本框 9">
              <a:extLst>
                <a:ext uri="{FF2B5EF4-FFF2-40B4-BE49-F238E27FC236}">
                  <a16:creationId xmlns:a16="http://schemas.microsoft.com/office/drawing/2014/main" id="{8A582A05-AA5C-45B2-BFE4-A67C89E300A8}"/>
                </a:ext>
              </a:extLst>
            </p:cNvPr>
            <p:cNvSpPr txBox="1"/>
            <p:nvPr/>
          </p:nvSpPr>
          <p:spPr>
            <a:xfrm>
              <a:off x="989953" y="4741913"/>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11" name="任意多边形: 形状 10">
              <a:extLst>
                <a:ext uri="{FF2B5EF4-FFF2-40B4-BE49-F238E27FC236}">
                  <a16:creationId xmlns:a16="http://schemas.microsoft.com/office/drawing/2014/main" id="{452E225D-942D-4038-8E46-0DBEC36995C2}"/>
                </a:ext>
              </a:extLst>
            </p:cNvPr>
            <p:cNvSpPr/>
            <p:nvPr/>
          </p:nvSpPr>
          <p:spPr>
            <a:xfrm>
              <a:off x="1320425" y="4431202"/>
              <a:ext cx="4520494" cy="26737"/>
            </a:xfrm>
            <a:custGeom>
              <a:avLst/>
              <a:gdLst>
                <a:gd name="connsiteX0" fmla="*/ 30 w 4520494"/>
                <a:gd name="connsiteY0" fmla="*/ 21 h 26737"/>
                <a:gd name="connsiteX1" fmla="*/ 4520525 w 4520494"/>
                <a:gd name="connsiteY1" fmla="*/ 21 h 26737"/>
              </a:gdLst>
              <a:ahLst/>
              <a:cxnLst>
                <a:cxn ang="0">
                  <a:pos x="connsiteX0" y="connsiteY0"/>
                </a:cxn>
                <a:cxn ang="0">
                  <a:pos x="connsiteX1" y="connsiteY1"/>
                </a:cxn>
              </a:cxnLst>
              <a:rect l="l" t="t" r="r" b="b"/>
              <a:pathLst>
                <a:path w="4520494" h="26737">
                  <a:moveTo>
                    <a:pt x="30" y="21"/>
                  </a:moveTo>
                  <a:lnTo>
                    <a:pt x="4520525" y="21"/>
                  </a:lnTo>
                </a:path>
              </a:pathLst>
            </a:custGeom>
            <a:noFill/>
            <a:ln w="7127" cap="flat">
              <a:solidFill>
                <a:srgbClr val="DDDDDD"/>
              </a:solidFill>
              <a:prstDash val="solid"/>
              <a:miter/>
            </a:ln>
          </p:spPr>
          <p:txBody>
            <a:bodyPr rtlCol="0" anchor="ctr"/>
            <a:lstStyle/>
            <a:p>
              <a:endParaRPr lang="en-US"/>
            </a:p>
          </p:txBody>
        </p:sp>
        <p:sp>
          <p:nvSpPr>
            <p:cNvPr id="12" name="任意多边形: 形状 11">
              <a:extLst>
                <a:ext uri="{FF2B5EF4-FFF2-40B4-BE49-F238E27FC236}">
                  <a16:creationId xmlns:a16="http://schemas.microsoft.com/office/drawing/2014/main" id="{9744D9CB-9F55-41E7-A0F9-BBEEBD8CF6EA}"/>
                </a:ext>
              </a:extLst>
            </p:cNvPr>
            <p:cNvSpPr/>
            <p:nvPr/>
          </p:nvSpPr>
          <p:spPr>
            <a:xfrm>
              <a:off x="1320425" y="4431202"/>
              <a:ext cx="33832" cy="26737"/>
            </a:xfrm>
            <a:custGeom>
              <a:avLst/>
              <a:gdLst>
                <a:gd name="connsiteX0" fmla="*/ 9 w 33832"/>
                <a:gd name="connsiteY0" fmla="*/ 21 h 26737"/>
                <a:gd name="connsiteX1" fmla="*/ 33841 w 33832"/>
                <a:gd name="connsiteY1" fmla="*/ 21 h 26737"/>
              </a:gdLst>
              <a:ahLst/>
              <a:cxnLst>
                <a:cxn ang="0">
                  <a:pos x="connsiteX0" y="connsiteY0"/>
                </a:cxn>
                <a:cxn ang="0">
                  <a:pos x="connsiteX1" y="connsiteY1"/>
                </a:cxn>
              </a:cxnLst>
              <a:rect l="l" t="t" r="r" b="b"/>
              <a:pathLst>
                <a:path w="33832" h="26737">
                  <a:moveTo>
                    <a:pt x="9" y="21"/>
                  </a:moveTo>
                  <a:lnTo>
                    <a:pt x="33841" y="21"/>
                  </a:lnTo>
                </a:path>
              </a:pathLst>
            </a:custGeom>
            <a:noFill/>
            <a:ln w="8908" cap="flat">
              <a:solidFill>
                <a:srgbClr val="000000"/>
              </a:solidFill>
              <a:prstDash val="solid"/>
              <a:miter/>
            </a:ln>
          </p:spPr>
          <p:txBody>
            <a:bodyPr rtlCol="0" anchor="ctr"/>
            <a:lstStyle/>
            <a:p>
              <a:endParaRPr lang="en-US"/>
            </a:p>
          </p:txBody>
        </p:sp>
        <p:sp>
          <p:nvSpPr>
            <p:cNvPr id="13" name="任意多边形: 形状 12">
              <a:extLst>
                <a:ext uri="{FF2B5EF4-FFF2-40B4-BE49-F238E27FC236}">
                  <a16:creationId xmlns:a16="http://schemas.microsoft.com/office/drawing/2014/main" id="{AC2EE3A6-13F7-4804-BFE7-A9BEBB359BAB}"/>
                </a:ext>
              </a:extLst>
            </p:cNvPr>
            <p:cNvSpPr/>
            <p:nvPr/>
          </p:nvSpPr>
          <p:spPr>
            <a:xfrm>
              <a:off x="5807087" y="4431202"/>
              <a:ext cx="33832" cy="26737"/>
            </a:xfrm>
            <a:custGeom>
              <a:avLst/>
              <a:gdLst>
                <a:gd name="connsiteX0" fmla="*/ 33883 w 33832"/>
                <a:gd name="connsiteY0" fmla="*/ 21 h 26737"/>
                <a:gd name="connsiteX1" fmla="*/ 51 w 33832"/>
                <a:gd name="connsiteY1" fmla="*/ 21 h 26737"/>
              </a:gdLst>
              <a:ahLst/>
              <a:cxnLst>
                <a:cxn ang="0">
                  <a:pos x="connsiteX0" y="connsiteY0"/>
                </a:cxn>
                <a:cxn ang="0">
                  <a:pos x="connsiteX1" y="connsiteY1"/>
                </a:cxn>
              </a:cxnLst>
              <a:rect l="l" t="t" r="r" b="b"/>
              <a:pathLst>
                <a:path w="33832" h="26737">
                  <a:moveTo>
                    <a:pt x="33883" y="21"/>
                  </a:moveTo>
                  <a:lnTo>
                    <a:pt x="51" y="21"/>
                  </a:lnTo>
                </a:path>
              </a:pathLst>
            </a:custGeom>
            <a:noFill/>
            <a:ln w="8908" cap="flat">
              <a:solidFill>
                <a:srgbClr val="000000"/>
              </a:solidFill>
              <a:prstDash val="solid"/>
              <a:miter/>
            </a:ln>
          </p:spPr>
          <p:txBody>
            <a:bodyPr rtlCol="0" anchor="ctr"/>
            <a:lstStyle/>
            <a:p>
              <a:endParaRPr lang="en-US"/>
            </a:p>
          </p:txBody>
        </p:sp>
        <p:sp>
          <p:nvSpPr>
            <p:cNvPr id="14" name="文本框 13">
              <a:extLst>
                <a:ext uri="{FF2B5EF4-FFF2-40B4-BE49-F238E27FC236}">
                  <a16:creationId xmlns:a16="http://schemas.microsoft.com/office/drawing/2014/main" id="{A4DF2B83-751B-4EB2-BB5D-618259A7DDC6}"/>
                </a:ext>
              </a:extLst>
            </p:cNvPr>
            <p:cNvSpPr txBox="1"/>
            <p:nvPr/>
          </p:nvSpPr>
          <p:spPr>
            <a:xfrm>
              <a:off x="831338" y="424280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2</a:t>
              </a:r>
            </a:p>
          </p:txBody>
        </p:sp>
        <p:sp>
          <p:nvSpPr>
            <p:cNvPr id="15" name="文本框 14">
              <a:extLst>
                <a:ext uri="{FF2B5EF4-FFF2-40B4-BE49-F238E27FC236}">
                  <a16:creationId xmlns:a16="http://schemas.microsoft.com/office/drawing/2014/main" id="{7A5D28E9-8B81-4065-9244-FBEB0BE26F9A}"/>
                </a:ext>
              </a:extLst>
            </p:cNvPr>
            <p:cNvSpPr txBox="1"/>
            <p:nvPr/>
          </p:nvSpPr>
          <p:spPr>
            <a:xfrm>
              <a:off x="989911" y="424280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16" name="任意多边形: 形状 15">
              <a:extLst>
                <a:ext uri="{FF2B5EF4-FFF2-40B4-BE49-F238E27FC236}">
                  <a16:creationId xmlns:a16="http://schemas.microsoft.com/office/drawing/2014/main" id="{74F79399-6BFF-497D-A401-201321D21161}"/>
                </a:ext>
              </a:extLst>
            </p:cNvPr>
            <p:cNvSpPr/>
            <p:nvPr/>
          </p:nvSpPr>
          <p:spPr>
            <a:xfrm>
              <a:off x="1320425" y="3930279"/>
              <a:ext cx="4520494" cy="26737"/>
            </a:xfrm>
            <a:custGeom>
              <a:avLst/>
              <a:gdLst>
                <a:gd name="connsiteX0" fmla="*/ 30 w 4520494"/>
                <a:gd name="connsiteY0" fmla="*/ 16 h 26737"/>
                <a:gd name="connsiteX1" fmla="*/ 4520525 w 4520494"/>
                <a:gd name="connsiteY1" fmla="*/ 16 h 26737"/>
              </a:gdLst>
              <a:ahLst/>
              <a:cxnLst>
                <a:cxn ang="0">
                  <a:pos x="connsiteX0" y="connsiteY0"/>
                </a:cxn>
                <a:cxn ang="0">
                  <a:pos x="connsiteX1" y="connsiteY1"/>
                </a:cxn>
              </a:cxnLst>
              <a:rect l="l" t="t" r="r" b="b"/>
              <a:pathLst>
                <a:path w="4520494" h="26737">
                  <a:moveTo>
                    <a:pt x="30" y="16"/>
                  </a:moveTo>
                  <a:lnTo>
                    <a:pt x="4520525" y="16"/>
                  </a:lnTo>
                </a:path>
              </a:pathLst>
            </a:custGeom>
            <a:noFill/>
            <a:ln w="7127" cap="flat">
              <a:solidFill>
                <a:srgbClr val="DDDDDD"/>
              </a:solidFill>
              <a:prstDash val="solid"/>
              <a:miter/>
            </a:ln>
          </p:spPr>
          <p:txBody>
            <a:bodyPr rtlCol="0" anchor="ctr"/>
            <a:lstStyle/>
            <a:p>
              <a:endParaRPr lang="en-US"/>
            </a:p>
          </p:txBody>
        </p:sp>
        <p:sp>
          <p:nvSpPr>
            <p:cNvPr id="17" name="任意多边形: 形状 16">
              <a:extLst>
                <a:ext uri="{FF2B5EF4-FFF2-40B4-BE49-F238E27FC236}">
                  <a16:creationId xmlns:a16="http://schemas.microsoft.com/office/drawing/2014/main" id="{BDBA668E-2A2C-49C9-842F-1E18E41E98B1}"/>
                </a:ext>
              </a:extLst>
            </p:cNvPr>
            <p:cNvSpPr/>
            <p:nvPr/>
          </p:nvSpPr>
          <p:spPr>
            <a:xfrm>
              <a:off x="1320425" y="3930279"/>
              <a:ext cx="33832" cy="26737"/>
            </a:xfrm>
            <a:custGeom>
              <a:avLst/>
              <a:gdLst>
                <a:gd name="connsiteX0" fmla="*/ 9 w 33832"/>
                <a:gd name="connsiteY0" fmla="*/ 16 h 26737"/>
                <a:gd name="connsiteX1" fmla="*/ 33841 w 33832"/>
                <a:gd name="connsiteY1" fmla="*/ 16 h 26737"/>
              </a:gdLst>
              <a:ahLst/>
              <a:cxnLst>
                <a:cxn ang="0">
                  <a:pos x="connsiteX0" y="connsiteY0"/>
                </a:cxn>
                <a:cxn ang="0">
                  <a:pos x="connsiteX1" y="connsiteY1"/>
                </a:cxn>
              </a:cxnLst>
              <a:rect l="l" t="t" r="r" b="b"/>
              <a:pathLst>
                <a:path w="33832" h="26737">
                  <a:moveTo>
                    <a:pt x="9" y="16"/>
                  </a:moveTo>
                  <a:lnTo>
                    <a:pt x="33841" y="16"/>
                  </a:lnTo>
                </a:path>
              </a:pathLst>
            </a:custGeom>
            <a:noFill/>
            <a:ln w="8908" cap="flat">
              <a:solidFill>
                <a:srgbClr val="000000"/>
              </a:solidFill>
              <a:prstDash val="solid"/>
              <a:miter/>
            </a:ln>
          </p:spPr>
          <p:txBody>
            <a:bodyPr rtlCol="0" anchor="ctr"/>
            <a:lstStyle/>
            <a:p>
              <a:endParaRPr lang="en-US"/>
            </a:p>
          </p:txBody>
        </p:sp>
        <p:sp>
          <p:nvSpPr>
            <p:cNvPr id="18" name="任意多边形: 形状 17">
              <a:extLst>
                <a:ext uri="{FF2B5EF4-FFF2-40B4-BE49-F238E27FC236}">
                  <a16:creationId xmlns:a16="http://schemas.microsoft.com/office/drawing/2014/main" id="{D3071DA2-67F8-4FB2-8175-D2726068A62B}"/>
                </a:ext>
              </a:extLst>
            </p:cNvPr>
            <p:cNvSpPr/>
            <p:nvPr/>
          </p:nvSpPr>
          <p:spPr>
            <a:xfrm>
              <a:off x="5807087" y="3930279"/>
              <a:ext cx="33832" cy="26737"/>
            </a:xfrm>
            <a:custGeom>
              <a:avLst/>
              <a:gdLst>
                <a:gd name="connsiteX0" fmla="*/ 33883 w 33832"/>
                <a:gd name="connsiteY0" fmla="*/ 16 h 26737"/>
                <a:gd name="connsiteX1" fmla="*/ 51 w 33832"/>
                <a:gd name="connsiteY1" fmla="*/ 16 h 26737"/>
              </a:gdLst>
              <a:ahLst/>
              <a:cxnLst>
                <a:cxn ang="0">
                  <a:pos x="connsiteX0" y="connsiteY0"/>
                </a:cxn>
                <a:cxn ang="0">
                  <a:pos x="connsiteX1" y="connsiteY1"/>
                </a:cxn>
              </a:cxnLst>
              <a:rect l="l" t="t" r="r" b="b"/>
              <a:pathLst>
                <a:path w="33832" h="26737">
                  <a:moveTo>
                    <a:pt x="33883" y="16"/>
                  </a:moveTo>
                  <a:lnTo>
                    <a:pt x="51" y="16"/>
                  </a:lnTo>
                </a:path>
              </a:pathLst>
            </a:custGeom>
            <a:noFill/>
            <a:ln w="8908" cap="flat">
              <a:solidFill>
                <a:srgbClr val="000000"/>
              </a:solidFill>
              <a:prstDash val="solid"/>
              <a:miter/>
            </a:ln>
          </p:spPr>
          <p:txBody>
            <a:bodyPr rtlCol="0" anchor="ctr"/>
            <a:lstStyle/>
            <a:p>
              <a:endParaRPr lang="en-US"/>
            </a:p>
          </p:txBody>
        </p:sp>
        <p:sp>
          <p:nvSpPr>
            <p:cNvPr id="19" name="文本框 18">
              <a:extLst>
                <a:ext uri="{FF2B5EF4-FFF2-40B4-BE49-F238E27FC236}">
                  <a16:creationId xmlns:a16="http://schemas.microsoft.com/office/drawing/2014/main" id="{C20126D7-5AFA-4D00-868F-AEBA58B4A97B}"/>
                </a:ext>
              </a:extLst>
            </p:cNvPr>
            <p:cNvSpPr txBox="1"/>
            <p:nvPr/>
          </p:nvSpPr>
          <p:spPr>
            <a:xfrm>
              <a:off x="831338" y="3741922"/>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4</a:t>
              </a:r>
            </a:p>
          </p:txBody>
        </p:sp>
        <p:sp>
          <p:nvSpPr>
            <p:cNvPr id="20" name="文本框 19">
              <a:extLst>
                <a:ext uri="{FF2B5EF4-FFF2-40B4-BE49-F238E27FC236}">
                  <a16:creationId xmlns:a16="http://schemas.microsoft.com/office/drawing/2014/main" id="{C5B56FDB-D9D0-4C40-B82C-CDD6CF2690C3}"/>
                </a:ext>
              </a:extLst>
            </p:cNvPr>
            <p:cNvSpPr txBox="1"/>
            <p:nvPr/>
          </p:nvSpPr>
          <p:spPr>
            <a:xfrm>
              <a:off x="989911" y="3741922"/>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21" name="任意多边形: 形状 20">
              <a:extLst>
                <a:ext uri="{FF2B5EF4-FFF2-40B4-BE49-F238E27FC236}">
                  <a16:creationId xmlns:a16="http://schemas.microsoft.com/office/drawing/2014/main" id="{12A3CA87-D147-47E3-B40C-F63E3A7DA5D2}"/>
                </a:ext>
              </a:extLst>
            </p:cNvPr>
            <p:cNvSpPr/>
            <p:nvPr/>
          </p:nvSpPr>
          <p:spPr>
            <a:xfrm>
              <a:off x="1320425" y="3431175"/>
              <a:ext cx="4520494" cy="26737"/>
            </a:xfrm>
            <a:custGeom>
              <a:avLst/>
              <a:gdLst>
                <a:gd name="connsiteX0" fmla="*/ 30 w 4520494"/>
                <a:gd name="connsiteY0" fmla="*/ 11 h 26737"/>
                <a:gd name="connsiteX1" fmla="*/ 4520525 w 4520494"/>
                <a:gd name="connsiteY1" fmla="*/ 11 h 26737"/>
              </a:gdLst>
              <a:ahLst/>
              <a:cxnLst>
                <a:cxn ang="0">
                  <a:pos x="connsiteX0" y="connsiteY0"/>
                </a:cxn>
                <a:cxn ang="0">
                  <a:pos x="connsiteX1" y="connsiteY1"/>
                </a:cxn>
              </a:cxnLst>
              <a:rect l="l" t="t" r="r" b="b"/>
              <a:pathLst>
                <a:path w="4520494" h="26737">
                  <a:moveTo>
                    <a:pt x="30" y="11"/>
                  </a:moveTo>
                  <a:lnTo>
                    <a:pt x="4520525" y="11"/>
                  </a:lnTo>
                </a:path>
              </a:pathLst>
            </a:custGeom>
            <a:noFill/>
            <a:ln w="7127" cap="flat">
              <a:solidFill>
                <a:srgbClr val="DDDDDD"/>
              </a:solidFill>
              <a:prstDash val="solid"/>
              <a:miter/>
            </a:ln>
          </p:spPr>
          <p:txBody>
            <a:bodyPr rtlCol="0" anchor="ctr"/>
            <a:lstStyle/>
            <a:p>
              <a:endParaRPr lang="en-US"/>
            </a:p>
          </p:txBody>
        </p:sp>
        <p:sp>
          <p:nvSpPr>
            <p:cNvPr id="22" name="任意多边形: 形状 21">
              <a:extLst>
                <a:ext uri="{FF2B5EF4-FFF2-40B4-BE49-F238E27FC236}">
                  <a16:creationId xmlns:a16="http://schemas.microsoft.com/office/drawing/2014/main" id="{140CCD3E-D6C7-4560-9A51-E09FB4CC6C11}"/>
                </a:ext>
              </a:extLst>
            </p:cNvPr>
            <p:cNvSpPr/>
            <p:nvPr/>
          </p:nvSpPr>
          <p:spPr>
            <a:xfrm>
              <a:off x="1320425" y="3431175"/>
              <a:ext cx="33832" cy="26737"/>
            </a:xfrm>
            <a:custGeom>
              <a:avLst/>
              <a:gdLst>
                <a:gd name="connsiteX0" fmla="*/ 9 w 33832"/>
                <a:gd name="connsiteY0" fmla="*/ 11 h 26737"/>
                <a:gd name="connsiteX1" fmla="*/ 33841 w 33832"/>
                <a:gd name="connsiteY1" fmla="*/ 11 h 26737"/>
              </a:gdLst>
              <a:ahLst/>
              <a:cxnLst>
                <a:cxn ang="0">
                  <a:pos x="connsiteX0" y="connsiteY0"/>
                </a:cxn>
                <a:cxn ang="0">
                  <a:pos x="connsiteX1" y="connsiteY1"/>
                </a:cxn>
              </a:cxnLst>
              <a:rect l="l" t="t" r="r" b="b"/>
              <a:pathLst>
                <a:path w="33832" h="26737">
                  <a:moveTo>
                    <a:pt x="9" y="11"/>
                  </a:moveTo>
                  <a:lnTo>
                    <a:pt x="33841" y="11"/>
                  </a:lnTo>
                </a:path>
              </a:pathLst>
            </a:custGeom>
            <a:noFill/>
            <a:ln w="8908" cap="flat">
              <a:solidFill>
                <a:srgbClr val="000000"/>
              </a:solidFill>
              <a:prstDash val="solid"/>
              <a:miter/>
            </a:ln>
          </p:spPr>
          <p:txBody>
            <a:bodyPr rtlCol="0" anchor="ctr"/>
            <a:lstStyle/>
            <a:p>
              <a:endParaRPr lang="en-US"/>
            </a:p>
          </p:txBody>
        </p:sp>
        <p:sp>
          <p:nvSpPr>
            <p:cNvPr id="23" name="任意多边形: 形状 22">
              <a:extLst>
                <a:ext uri="{FF2B5EF4-FFF2-40B4-BE49-F238E27FC236}">
                  <a16:creationId xmlns:a16="http://schemas.microsoft.com/office/drawing/2014/main" id="{F46B51BB-42A9-411F-BF94-C63D740A793C}"/>
                </a:ext>
              </a:extLst>
            </p:cNvPr>
            <p:cNvSpPr/>
            <p:nvPr/>
          </p:nvSpPr>
          <p:spPr>
            <a:xfrm>
              <a:off x="5807087" y="3431175"/>
              <a:ext cx="33832" cy="26737"/>
            </a:xfrm>
            <a:custGeom>
              <a:avLst/>
              <a:gdLst>
                <a:gd name="connsiteX0" fmla="*/ 33883 w 33832"/>
                <a:gd name="connsiteY0" fmla="*/ 11 h 26737"/>
                <a:gd name="connsiteX1" fmla="*/ 51 w 33832"/>
                <a:gd name="connsiteY1" fmla="*/ 11 h 26737"/>
              </a:gdLst>
              <a:ahLst/>
              <a:cxnLst>
                <a:cxn ang="0">
                  <a:pos x="connsiteX0" y="connsiteY0"/>
                </a:cxn>
                <a:cxn ang="0">
                  <a:pos x="connsiteX1" y="connsiteY1"/>
                </a:cxn>
              </a:cxnLst>
              <a:rect l="l" t="t" r="r" b="b"/>
              <a:pathLst>
                <a:path w="33832" h="26737">
                  <a:moveTo>
                    <a:pt x="33883" y="11"/>
                  </a:moveTo>
                  <a:lnTo>
                    <a:pt x="51" y="11"/>
                  </a:lnTo>
                </a:path>
              </a:pathLst>
            </a:custGeom>
            <a:noFill/>
            <a:ln w="8908" cap="flat">
              <a:solidFill>
                <a:srgbClr val="000000"/>
              </a:solidFill>
              <a:prstDash val="solid"/>
              <a:miter/>
            </a:ln>
          </p:spPr>
          <p:txBody>
            <a:bodyPr rtlCol="0" anchor="ctr"/>
            <a:lstStyle/>
            <a:p>
              <a:endParaRPr lang="en-US"/>
            </a:p>
          </p:txBody>
        </p:sp>
        <p:sp>
          <p:nvSpPr>
            <p:cNvPr id="24" name="文本框 23">
              <a:extLst>
                <a:ext uri="{FF2B5EF4-FFF2-40B4-BE49-F238E27FC236}">
                  <a16:creationId xmlns:a16="http://schemas.microsoft.com/office/drawing/2014/main" id="{93D1F0F8-A99B-4686-8595-429F502A874C}"/>
                </a:ext>
              </a:extLst>
            </p:cNvPr>
            <p:cNvSpPr txBox="1"/>
            <p:nvPr/>
          </p:nvSpPr>
          <p:spPr>
            <a:xfrm>
              <a:off x="831338" y="3242818"/>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6</a:t>
              </a:r>
            </a:p>
          </p:txBody>
        </p:sp>
        <p:sp>
          <p:nvSpPr>
            <p:cNvPr id="25" name="文本框 24">
              <a:extLst>
                <a:ext uri="{FF2B5EF4-FFF2-40B4-BE49-F238E27FC236}">
                  <a16:creationId xmlns:a16="http://schemas.microsoft.com/office/drawing/2014/main" id="{A0DBAD15-A78F-4BD4-A6AF-F3921DAB6712}"/>
                </a:ext>
              </a:extLst>
            </p:cNvPr>
            <p:cNvSpPr txBox="1"/>
            <p:nvPr/>
          </p:nvSpPr>
          <p:spPr>
            <a:xfrm>
              <a:off x="989911" y="3242818"/>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26" name="任意多边形: 形状 25">
              <a:extLst>
                <a:ext uri="{FF2B5EF4-FFF2-40B4-BE49-F238E27FC236}">
                  <a16:creationId xmlns:a16="http://schemas.microsoft.com/office/drawing/2014/main" id="{7FD892BA-38C9-4385-8F6C-906A998AA127}"/>
                </a:ext>
              </a:extLst>
            </p:cNvPr>
            <p:cNvSpPr/>
            <p:nvPr/>
          </p:nvSpPr>
          <p:spPr>
            <a:xfrm>
              <a:off x="1320425" y="2930252"/>
              <a:ext cx="4520494" cy="26737"/>
            </a:xfrm>
            <a:custGeom>
              <a:avLst/>
              <a:gdLst>
                <a:gd name="connsiteX0" fmla="*/ 30 w 4520494"/>
                <a:gd name="connsiteY0" fmla="*/ 6 h 26737"/>
                <a:gd name="connsiteX1" fmla="*/ 4520525 w 4520494"/>
                <a:gd name="connsiteY1" fmla="*/ 6 h 26737"/>
              </a:gdLst>
              <a:ahLst/>
              <a:cxnLst>
                <a:cxn ang="0">
                  <a:pos x="connsiteX0" y="connsiteY0"/>
                </a:cxn>
                <a:cxn ang="0">
                  <a:pos x="connsiteX1" y="connsiteY1"/>
                </a:cxn>
              </a:cxnLst>
              <a:rect l="l" t="t" r="r" b="b"/>
              <a:pathLst>
                <a:path w="4520494" h="26737">
                  <a:moveTo>
                    <a:pt x="30" y="6"/>
                  </a:moveTo>
                  <a:lnTo>
                    <a:pt x="4520525" y="6"/>
                  </a:lnTo>
                </a:path>
              </a:pathLst>
            </a:custGeom>
            <a:noFill/>
            <a:ln w="7127" cap="flat">
              <a:solidFill>
                <a:srgbClr val="DDDDDD"/>
              </a:solidFill>
              <a:prstDash val="solid"/>
              <a:miter/>
            </a:ln>
          </p:spPr>
          <p:txBody>
            <a:bodyPr rtlCol="0" anchor="ctr"/>
            <a:lstStyle/>
            <a:p>
              <a:endParaRPr lang="en-US"/>
            </a:p>
          </p:txBody>
        </p:sp>
        <p:sp>
          <p:nvSpPr>
            <p:cNvPr id="27" name="任意多边形: 形状 26">
              <a:extLst>
                <a:ext uri="{FF2B5EF4-FFF2-40B4-BE49-F238E27FC236}">
                  <a16:creationId xmlns:a16="http://schemas.microsoft.com/office/drawing/2014/main" id="{8DAD5767-802B-44FF-B953-73E3A6A26F4B}"/>
                </a:ext>
              </a:extLst>
            </p:cNvPr>
            <p:cNvSpPr/>
            <p:nvPr/>
          </p:nvSpPr>
          <p:spPr>
            <a:xfrm>
              <a:off x="1320425" y="2930252"/>
              <a:ext cx="33832" cy="26737"/>
            </a:xfrm>
            <a:custGeom>
              <a:avLst/>
              <a:gdLst>
                <a:gd name="connsiteX0" fmla="*/ 9 w 33832"/>
                <a:gd name="connsiteY0" fmla="*/ 6 h 26737"/>
                <a:gd name="connsiteX1" fmla="*/ 33841 w 33832"/>
                <a:gd name="connsiteY1" fmla="*/ 6 h 26737"/>
              </a:gdLst>
              <a:ahLst/>
              <a:cxnLst>
                <a:cxn ang="0">
                  <a:pos x="connsiteX0" y="connsiteY0"/>
                </a:cxn>
                <a:cxn ang="0">
                  <a:pos x="connsiteX1" y="connsiteY1"/>
                </a:cxn>
              </a:cxnLst>
              <a:rect l="l" t="t" r="r" b="b"/>
              <a:pathLst>
                <a:path w="33832" h="26737">
                  <a:moveTo>
                    <a:pt x="9" y="6"/>
                  </a:moveTo>
                  <a:lnTo>
                    <a:pt x="33841" y="6"/>
                  </a:lnTo>
                </a:path>
              </a:pathLst>
            </a:custGeom>
            <a:noFill/>
            <a:ln w="8908" cap="flat">
              <a:solidFill>
                <a:srgbClr val="000000"/>
              </a:solidFill>
              <a:prstDash val="solid"/>
              <a:miter/>
            </a:ln>
          </p:spPr>
          <p:txBody>
            <a:bodyPr rtlCol="0" anchor="ctr"/>
            <a:lstStyle/>
            <a:p>
              <a:endParaRPr lang="en-US"/>
            </a:p>
          </p:txBody>
        </p:sp>
        <p:sp>
          <p:nvSpPr>
            <p:cNvPr id="28" name="任意多边形: 形状 27">
              <a:extLst>
                <a:ext uri="{FF2B5EF4-FFF2-40B4-BE49-F238E27FC236}">
                  <a16:creationId xmlns:a16="http://schemas.microsoft.com/office/drawing/2014/main" id="{139CEEDF-FC6C-4CEB-8FB5-6C21686D0261}"/>
                </a:ext>
              </a:extLst>
            </p:cNvPr>
            <p:cNvSpPr/>
            <p:nvPr/>
          </p:nvSpPr>
          <p:spPr>
            <a:xfrm>
              <a:off x="5807087" y="2930252"/>
              <a:ext cx="33832" cy="26737"/>
            </a:xfrm>
            <a:custGeom>
              <a:avLst/>
              <a:gdLst>
                <a:gd name="connsiteX0" fmla="*/ 33883 w 33832"/>
                <a:gd name="connsiteY0" fmla="*/ 6 h 26737"/>
                <a:gd name="connsiteX1" fmla="*/ 51 w 33832"/>
                <a:gd name="connsiteY1" fmla="*/ 6 h 26737"/>
              </a:gdLst>
              <a:ahLst/>
              <a:cxnLst>
                <a:cxn ang="0">
                  <a:pos x="connsiteX0" y="connsiteY0"/>
                </a:cxn>
                <a:cxn ang="0">
                  <a:pos x="connsiteX1" y="connsiteY1"/>
                </a:cxn>
              </a:cxnLst>
              <a:rect l="l" t="t" r="r" b="b"/>
              <a:pathLst>
                <a:path w="33832" h="26737">
                  <a:moveTo>
                    <a:pt x="33883" y="6"/>
                  </a:moveTo>
                  <a:lnTo>
                    <a:pt x="51" y="6"/>
                  </a:lnTo>
                </a:path>
              </a:pathLst>
            </a:custGeom>
            <a:noFill/>
            <a:ln w="8908" cap="flat">
              <a:solidFill>
                <a:srgbClr val="000000"/>
              </a:solidFill>
              <a:prstDash val="solid"/>
              <a:miter/>
            </a:ln>
          </p:spPr>
          <p:txBody>
            <a:bodyPr rtlCol="0" anchor="ctr"/>
            <a:lstStyle/>
            <a:p>
              <a:endParaRPr lang="en-US"/>
            </a:p>
          </p:txBody>
        </p:sp>
        <p:sp>
          <p:nvSpPr>
            <p:cNvPr id="29" name="文本框 28">
              <a:extLst>
                <a:ext uri="{FF2B5EF4-FFF2-40B4-BE49-F238E27FC236}">
                  <a16:creationId xmlns:a16="http://schemas.microsoft.com/office/drawing/2014/main" id="{4974A860-C963-422F-95A2-908DE9E52897}"/>
                </a:ext>
              </a:extLst>
            </p:cNvPr>
            <p:cNvSpPr txBox="1"/>
            <p:nvPr/>
          </p:nvSpPr>
          <p:spPr>
            <a:xfrm>
              <a:off x="831338" y="2741931"/>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8</a:t>
              </a:r>
            </a:p>
          </p:txBody>
        </p:sp>
        <p:sp>
          <p:nvSpPr>
            <p:cNvPr id="30" name="文本框 29">
              <a:extLst>
                <a:ext uri="{FF2B5EF4-FFF2-40B4-BE49-F238E27FC236}">
                  <a16:creationId xmlns:a16="http://schemas.microsoft.com/office/drawing/2014/main" id="{FDE523FE-A88D-4D81-B984-A5BEF74CF769}"/>
                </a:ext>
              </a:extLst>
            </p:cNvPr>
            <p:cNvSpPr txBox="1"/>
            <p:nvPr/>
          </p:nvSpPr>
          <p:spPr>
            <a:xfrm>
              <a:off x="989911" y="2741931"/>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31" name="任意多边形: 形状 30">
              <a:extLst>
                <a:ext uri="{FF2B5EF4-FFF2-40B4-BE49-F238E27FC236}">
                  <a16:creationId xmlns:a16="http://schemas.microsoft.com/office/drawing/2014/main" id="{431E1A6B-280D-42B6-859E-723DA6539982}"/>
                </a:ext>
              </a:extLst>
            </p:cNvPr>
            <p:cNvSpPr/>
            <p:nvPr/>
          </p:nvSpPr>
          <p:spPr>
            <a:xfrm>
              <a:off x="1320425" y="2431148"/>
              <a:ext cx="4520494" cy="26737"/>
            </a:xfrm>
            <a:custGeom>
              <a:avLst/>
              <a:gdLst>
                <a:gd name="connsiteX0" fmla="*/ 30 w 4520494"/>
                <a:gd name="connsiteY0" fmla="*/ 2 h 26737"/>
                <a:gd name="connsiteX1" fmla="*/ 4520525 w 4520494"/>
                <a:gd name="connsiteY1" fmla="*/ 2 h 26737"/>
              </a:gdLst>
              <a:ahLst/>
              <a:cxnLst>
                <a:cxn ang="0">
                  <a:pos x="connsiteX0" y="connsiteY0"/>
                </a:cxn>
                <a:cxn ang="0">
                  <a:pos x="connsiteX1" y="connsiteY1"/>
                </a:cxn>
              </a:cxnLst>
              <a:rect l="l" t="t" r="r" b="b"/>
              <a:pathLst>
                <a:path w="4520494" h="26737">
                  <a:moveTo>
                    <a:pt x="30" y="2"/>
                  </a:moveTo>
                  <a:lnTo>
                    <a:pt x="4520525" y="2"/>
                  </a:lnTo>
                </a:path>
              </a:pathLst>
            </a:custGeom>
            <a:noFill/>
            <a:ln w="7127" cap="flat">
              <a:solidFill>
                <a:srgbClr val="DDDDDD"/>
              </a:solidFill>
              <a:prstDash val="solid"/>
              <a:miter/>
            </a:ln>
          </p:spPr>
          <p:txBody>
            <a:bodyPr rtlCol="0" anchor="ctr"/>
            <a:lstStyle/>
            <a:p>
              <a:endParaRPr lang="en-US"/>
            </a:p>
          </p:txBody>
        </p:sp>
        <p:sp>
          <p:nvSpPr>
            <p:cNvPr id="32" name="任意多边形: 形状 31">
              <a:extLst>
                <a:ext uri="{FF2B5EF4-FFF2-40B4-BE49-F238E27FC236}">
                  <a16:creationId xmlns:a16="http://schemas.microsoft.com/office/drawing/2014/main" id="{D56E18BA-65B8-4FBC-9859-B5725FAC1CF6}"/>
                </a:ext>
              </a:extLst>
            </p:cNvPr>
            <p:cNvSpPr/>
            <p:nvPr/>
          </p:nvSpPr>
          <p:spPr>
            <a:xfrm>
              <a:off x="1320425" y="2431148"/>
              <a:ext cx="33832" cy="26737"/>
            </a:xfrm>
            <a:custGeom>
              <a:avLst/>
              <a:gdLst>
                <a:gd name="connsiteX0" fmla="*/ 9 w 33832"/>
                <a:gd name="connsiteY0" fmla="*/ 2 h 26737"/>
                <a:gd name="connsiteX1" fmla="*/ 33841 w 33832"/>
                <a:gd name="connsiteY1" fmla="*/ 2 h 26737"/>
              </a:gdLst>
              <a:ahLst/>
              <a:cxnLst>
                <a:cxn ang="0">
                  <a:pos x="connsiteX0" y="connsiteY0"/>
                </a:cxn>
                <a:cxn ang="0">
                  <a:pos x="connsiteX1" y="connsiteY1"/>
                </a:cxn>
              </a:cxnLst>
              <a:rect l="l" t="t" r="r" b="b"/>
              <a:pathLst>
                <a:path w="33832" h="26737">
                  <a:moveTo>
                    <a:pt x="9" y="2"/>
                  </a:moveTo>
                  <a:lnTo>
                    <a:pt x="33841" y="2"/>
                  </a:lnTo>
                </a:path>
              </a:pathLst>
            </a:custGeom>
            <a:noFill/>
            <a:ln w="8908" cap="flat">
              <a:solidFill>
                <a:srgbClr val="000000"/>
              </a:solidFill>
              <a:prstDash val="solid"/>
              <a:miter/>
            </a:ln>
          </p:spPr>
          <p:txBody>
            <a:bodyPr rtlCol="0" anchor="ctr"/>
            <a:lstStyle/>
            <a:p>
              <a:endParaRPr lang="en-US"/>
            </a:p>
          </p:txBody>
        </p:sp>
        <p:sp>
          <p:nvSpPr>
            <p:cNvPr id="33" name="任意多边形: 形状 32">
              <a:extLst>
                <a:ext uri="{FF2B5EF4-FFF2-40B4-BE49-F238E27FC236}">
                  <a16:creationId xmlns:a16="http://schemas.microsoft.com/office/drawing/2014/main" id="{D928DA9A-BFBC-4385-A1C2-9EE29034FBB0}"/>
                </a:ext>
              </a:extLst>
            </p:cNvPr>
            <p:cNvSpPr/>
            <p:nvPr/>
          </p:nvSpPr>
          <p:spPr>
            <a:xfrm>
              <a:off x="5807087" y="2431148"/>
              <a:ext cx="33832" cy="26737"/>
            </a:xfrm>
            <a:custGeom>
              <a:avLst/>
              <a:gdLst>
                <a:gd name="connsiteX0" fmla="*/ 33883 w 33832"/>
                <a:gd name="connsiteY0" fmla="*/ 2 h 26737"/>
                <a:gd name="connsiteX1" fmla="*/ 51 w 33832"/>
                <a:gd name="connsiteY1" fmla="*/ 2 h 26737"/>
              </a:gdLst>
              <a:ahLst/>
              <a:cxnLst>
                <a:cxn ang="0">
                  <a:pos x="connsiteX0" y="connsiteY0"/>
                </a:cxn>
                <a:cxn ang="0">
                  <a:pos x="connsiteX1" y="connsiteY1"/>
                </a:cxn>
              </a:cxnLst>
              <a:rect l="l" t="t" r="r" b="b"/>
              <a:pathLst>
                <a:path w="33832" h="26737">
                  <a:moveTo>
                    <a:pt x="33883" y="2"/>
                  </a:moveTo>
                  <a:lnTo>
                    <a:pt x="51" y="2"/>
                  </a:lnTo>
                </a:path>
              </a:pathLst>
            </a:custGeom>
            <a:noFill/>
            <a:ln w="8908" cap="flat">
              <a:solidFill>
                <a:srgbClr val="000000"/>
              </a:solidFill>
              <a:prstDash val="solid"/>
              <a:miter/>
            </a:ln>
          </p:spPr>
          <p:txBody>
            <a:bodyPr rtlCol="0" anchor="ctr"/>
            <a:lstStyle/>
            <a:p>
              <a:endParaRPr lang="en-US"/>
            </a:p>
          </p:txBody>
        </p:sp>
        <p:sp>
          <p:nvSpPr>
            <p:cNvPr id="34" name="文本框 33">
              <a:extLst>
                <a:ext uri="{FF2B5EF4-FFF2-40B4-BE49-F238E27FC236}">
                  <a16:creationId xmlns:a16="http://schemas.microsoft.com/office/drawing/2014/main" id="{D0228D7D-31B6-411C-B71D-0EBA6B49BC21}"/>
                </a:ext>
              </a:extLst>
            </p:cNvPr>
            <p:cNvSpPr txBox="1"/>
            <p:nvPr/>
          </p:nvSpPr>
          <p:spPr>
            <a:xfrm>
              <a:off x="672723" y="2242827"/>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1</a:t>
              </a:r>
            </a:p>
          </p:txBody>
        </p:sp>
        <p:sp>
          <p:nvSpPr>
            <p:cNvPr id="35" name="文本框 34">
              <a:extLst>
                <a:ext uri="{FF2B5EF4-FFF2-40B4-BE49-F238E27FC236}">
                  <a16:creationId xmlns:a16="http://schemas.microsoft.com/office/drawing/2014/main" id="{03A6B26C-B50F-4ED0-9894-3554F611948E}"/>
                </a:ext>
              </a:extLst>
            </p:cNvPr>
            <p:cNvSpPr txBox="1"/>
            <p:nvPr/>
          </p:nvSpPr>
          <p:spPr>
            <a:xfrm>
              <a:off x="831295" y="2242827"/>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36" name="文本框 35">
              <a:extLst>
                <a:ext uri="{FF2B5EF4-FFF2-40B4-BE49-F238E27FC236}">
                  <a16:creationId xmlns:a16="http://schemas.microsoft.com/office/drawing/2014/main" id="{0FC65B86-FB61-44B0-8AD4-B6F8932F4770}"/>
                </a:ext>
              </a:extLst>
            </p:cNvPr>
            <p:cNvSpPr txBox="1"/>
            <p:nvPr/>
          </p:nvSpPr>
          <p:spPr>
            <a:xfrm>
              <a:off x="989868" y="2242827"/>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37" name="任意多边形: 形状 36">
              <a:extLst>
                <a:ext uri="{FF2B5EF4-FFF2-40B4-BE49-F238E27FC236}">
                  <a16:creationId xmlns:a16="http://schemas.microsoft.com/office/drawing/2014/main" id="{53BDAE02-24F1-4BB1-882B-2BAA334C5FAD}"/>
                </a:ext>
              </a:extLst>
            </p:cNvPr>
            <p:cNvSpPr/>
            <p:nvPr/>
          </p:nvSpPr>
          <p:spPr>
            <a:xfrm>
              <a:off x="1885554" y="2431148"/>
              <a:ext cx="26737" cy="2499157"/>
            </a:xfrm>
            <a:custGeom>
              <a:avLst/>
              <a:gdLst>
                <a:gd name="connsiteX0" fmla="*/ 14 w 26737"/>
                <a:gd name="connsiteY0" fmla="*/ 2499171 h 2499157"/>
                <a:gd name="connsiteX1" fmla="*/ 14 w 26737"/>
                <a:gd name="connsiteY1" fmla="*/ 14 h 2499157"/>
              </a:gdLst>
              <a:ahLst/>
              <a:cxnLst>
                <a:cxn ang="0">
                  <a:pos x="connsiteX0" y="connsiteY0"/>
                </a:cxn>
                <a:cxn ang="0">
                  <a:pos x="connsiteX1" y="connsiteY1"/>
                </a:cxn>
              </a:cxnLst>
              <a:rect l="l" t="t" r="r" b="b"/>
              <a:pathLst>
                <a:path w="26737" h="2499157">
                  <a:moveTo>
                    <a:pt x="14" y="2499171"/>
                  </a:moveTo>
                  <a:lnTo>
                    <a:pt x="14" y="14"/>
                  </a:lnTo>
                </a:path>
              </a:pathLst>
            </a:custGeom>
            <a:noFill/>
            <a:ln w="7127" cap="flat">
              <a:solidFill>
                <a:srgbClr val="DDDDDD"/>
              </a:solidFill>
              <a:prstDash val="solid"/>
              <a:miter/>
            </a:ln>
          </p:spPr>
          <p:txBody>
            <a:bodyPr rtlCol="0" anchor="ctr"/>
            <a:lstStyle/>
            <a:p>
              <a:endParaRPr lang="en-US"/>
            </a:p>
          </p:txBody>
        </p:sp>
        <p:sp>
          <p:nvSpPr>
            <p:cNvPr id="39" name="任意多边形: 形状 38">
              <a:extLst>
                <a:ext uri="{FF2B5EF4-FFF2-40B4-BE49-F238E27FC236}">
                  <a16:creationId xmlns:a16="http://schemas.microsoft.com/office/drawing/2014/main" id="{50EC8909-84E5-4E79-B3D8-BCE7B4367543}"/>
                </a:ext>
              </a:extLst>
            </p:cNvPr>
            <p:cNvSpPr/>
            <p:nvPr/>
          </p:nvSpPr>
          <p:spPr>
            <a:xfrm>
              <a:off x="1885554" y="2431148"/>
              <a:ext cx="26737" cy="33832"/>
            </a:xfrm>
            <a:custGeom>
              <a:avLst/>
              <a:gdLst>
                <a:gd name="connsiteX0" fmla="*/ 14 w 26737"/>
                <a:gd name="connsiteY0" fmla="*/ 2 h 33832"/>
                <a:gd name="connsiteX1" fmla="*/ 14 w 26737"/>
                <a:gd name="connsiteY1" fmla="*/ 33834 h 33832"/>
              </a:gdLst>
              <a:ahLst/>
              <a:cxnLst>
                <a:cxn ang="0">
                  <a:pos x="connsiteX0" y="connsiteY0"/>
                </a:cxn>
                <a:cxn ang="0">
                  <a:pos x="connsiteX1" y="connsiteY1"/>
                </a:cxn>
              </a:cxnLst>
              <a:rect l="l" t="t" r="r" b="b"/>
              <a:pathLst>
                <a:path w="26737" h="33832">
                  <a:moveTo>
                    <a:pt x="14" y="2"/>
                  </a:moveTo>
                  <a:lnTo>
                    <a:pt x="14" y="33834"/>
                  </a:lnTo>
                </a:path>
              </a:pathLst>
            </a:custGeom>
            <a:noFill/>
            <a:ln w="8908" cap="flat">
              <a:solidFill>
                <a:srgbClr val="000000"/>
              </a:solidFill>
              <a:prstDash val="solid"/>
              <a:miter/>
            </a:ln>
          </p:spPr>
          <p:txBody>
            <a:bodyPr rtlCol="0" anchor="ctr"/>
            <a:lstStyle/>
            <a:p>
              <a:endParaRPr lang="en-US"/>
            </a:p>
          </p:txBody>
        </p:sp>
        <p:sp>
          <p:nvSpPr>
            <p:cNvPr id="44" name="任意多边形: 形状 43">
              <a:extLst>
                <a:ext uri="{FF2B5EF4-FFF2-40B4-BE49-F238E27FC236}">
                  <a16:creationId xmlns:a16="http://schemas.microsoft.com/office/drawing/2014/main" id="{FD8366D9-B7E7-45A9-B551-C8A0BC7DB8C1}"/>
                </a:ext>
              </a:extLst>
            </p:cNvPr>
            <p:cNvSpPr/>
            <p:nvPr/>
          </p:nvSpPr>
          <p:spPr>
            <a:xfrm>
              <a:off x="3015633" y="2431148"/>
              <a:ext cx="26737" cy="2499157"/>
            </a:xfrm>
            <a:custGeom>
              <a:avLst/>
              <a:gdLst>
                <a:gd name="connsiteX0" fmla="*/ 25 w 26737"/>
                <a:gd name="connsiteY0" fmla="*/ 2499171 h 2499157"/>
                <a:gd name="connsiteX1" fmla="*/ 25 w 26737"/>
                <a:gd name="connsiteY1" fmla="*/ 14 h 2499157"/>
              </a:gdLst>
              <a:ahLst/>
              <a:cxnLst>
                <a:cxn ang="0">
                  <a:pos x="connsiteX0" y="connsiteY0"/>
                </a:cxn>
                <a:cxn ang="0">
                  <a:pos x="connsiteX1" y="connsiteY1"/>
                </a:cxn>
              </a:cxnLst>
              <a:rect l="l" t="t" r="r" b="b"/>
              <a:pathLst>
                <a:path w="26737" h="2499157">
                  <a:moveTo>
                    <a:pt x="25" y="2499171"/>
                  </a:moveTo>
                  <a:lnTo>
                    <a:pt x="25" y="14"/>
                  </a:lnTo>
                </a:path>
              </a:pathLst>
            </a:custGeom>
            <a:noFill/>
            <a:ln w="7127" cap="flat">
              <a:solidFill>
                <a:srgbClr val="DDDDDD"/>
              </a:solidFill>
              <a:prstDash val="solid"/>
              <a:miter/>
            </a:ln>
          </p:spPr>
          <p:txBody>
            <a:bodyPr rtlCol="0" anchor="ctr"/>
            <a:lstStyle/>
            <a:p>
              <a:endParaRPr lang="en-US"/>
            </a:p>
          </p:txBody>
        </p:sp>
        <p:sp>
          <p:nvSpPr>
            <p:cNvPr id="46" name="任意多边形: 形状 45">
              <a:extLst>
                <a:ext uri="{FF2B5EF4-FFF2-40B4-BE49-F238E27FC236}">
                  <a16:creationId xmlns:a16="http://schemas.microsoft.com/office/drawing/2014/main" id="{A4A562D9-48E2-4A8C-AD3E-AB6243E30662}"/>
                </a:ext>
              </a:extLst>
            </p:cNvPr>
            <p:cNvSpPr/>
            <p:nvPr/>
          </p:nvSpPr>
          <p:spPr>
            <a:xfrm>
              <a:off x="3015633" y="2431148"/>
              <a:ext cx="26737" cy="33832"/>
            </a:xfrm>
            <a:custGeom>
              <a:avLst/>
              <a:gdLst>
                <a:gd name="connsiteX0" fmla="*/ 25 w 26737"/>
                <a:gd name="connsiteY0" fmla="*/ 2 h 33832"/>
                <a:gd name="connsiteX1" fmla="*/ 25 w 26737"/>
                <a:gd name="connsiteY1" fmla="*/ 33834 h 33832"/>
              </a:gdLst>
              <a:ahLst/>
              <a:cxnLst>
                <a:cxn ang="0">
                  <a:pos x="connsiteX0" y="connsiteY0"/>
                </a:cxn>
                <a:cxn ang="0">
                  <a:pos x="connsiteX1" y="connsiteY1"/>
                </a:cxn>
              </a:cxnLst>
              <a:rect l="l" t="t" r="r" b="b"/>
              <a:pathLst>
                <a:path w="26737" h="33832">
                  <a:moveTo>
                    <a:pt x="25" y="2"/>
                  </a:moveTo>
                  <a:lnTo>
                    <a:pt x="25" y="33834"/>
                  </a:lnTo>
                </a:path>
              </a:pathLst>
            </a:custGeom>
            <a:noFill/>
            <a:ln w="8908" cap="flat">
              <a:solidFill>
                <a:srgbClr val="000000"/>
              </a:solidFill>
              <a:prstDash val="solid"/>
              <a:miter/>
            </a:ln>
          </p:spPr>
          <p:txBody>
            <a:bodyPr rtlCol="0" anchor="ctr"/>
            <a:lstStyle/>
            <a:p>
              <a:endParaRPr lang="en-US"/>
            </a:p>
          </p:txBody>
        </p:sp>
        <p:sp>
          <p:nvSpPr>
            <p:cNvPr id="50" name="任意多边形: 形状 49">
              <a:extLst>
                <a:ext uri="{FF2B5EF4-FFF2-40B4-BE49-F238E27FC236}">
                  <a16:creationId xmlns:a16="http://schemas.microsoft.com/office/drawing/2014/main" id="{4530C990-998B-4F41-BAC2-5364E559928A}"/>
                </a:ext>
              </a:extLst>
            </p:cNvPr>
            <p:cNvSpPr/>
            <p:nvPr/>
          </p:nvSpPr>
          <p:spPr>
            <a:xfrm>
              <a:off x="4145712" y="2431148"/>
              <a:ext cx="26737" cy="2499157"/>
            </a:xfrm>
            <a:custGeom>
              <a:avLst/>
              <a:gdLst>
                <a:gd name="connsiteX0" fmla="*/ 35 w 26737"/>
                <a:gd name="connsiteY0" fmla="*/ 2499171 h 2499157"/>
                <a:gd name="connsiteX1" fmla="*/ 35 w 26737"/>
                <a:gd name="connsiteY1" fmla="*/ 14 h 2499157"/>
              </a:gdLst>
              <a:ahLst/>
              <a:cxnLst>
                <a:cxn ang="0">
                  <a:pos x="connsiteX0" y="connsiteY0"/>
                </a:cxn>
                <a:cxn ang="0">
                  <a:pos x="connsiteX1" y="connsiteY1"/>
                </a:cxn>
              </a:cxnLst>
              <a:rect l="l" t="t" r="r" b="b"/>
              <a:pathLst>
                <a:path w="26737" h="2499157">
                  <a:moveTo>
                    <a:pt x="35" y="2499171"/>
                  </a:moveTo>
                  <a:lnTo>
                    <a:pt x="35" y="14"/>
                  </a:lnTo>
                </a:path>
              </a:pathLst>
            </a:custGeom>
            <a:noFill/>
            <a:ln w="7127" cap="flat">
              <a:solidFill>
                <a:srgbClr val="DDDDDD"/>
              </a:solidFill>
              <a:prstDash val="solid"/>
              <a:miter/>
            </a:ln>
          </p:spPr>
          <p:txBody>
            <a:bodyPr rtlCol="0" anchor="ctr"/>
            <a:lstStyle/>
            <a:p>
              <a:endParaRPr lang="en-US"/>
            </a:p>
          </p:txBody>
        </p:sp>
        <p:sp>
          <p:nvSpPr>
            <p:cNvPr id="52" name="任意多边形: 形状 51">
              <a:extLst>
                <a:ext uri="{FF2B5EF4-FFF2-40B4-BE49-F238E27FC236}">
                  <a16:creationId xmlns:a16="http://schemas.microsoft.com/office/drawing/2014/main" id="{F4441600-53B9-4528-B8CC-EC6BA274CD76}"/>
                </a:ext>
              </a:extLst>
            </p:cNvPr>
            <p:cNvSpPr/>
            <p:nvPr/>
          </p:nvSpPr>
          <p:spPr>
            <a:xfrm>
              <a:off x="4145712" y="2431148"/>
              <a:ext cx="26737" cy="33832"/>
            </a:xfrm>
            <a:custGeom>
              <a:avLst/>
              <a:gdLst>
                <a:gd name="connsiteX0" fmla="*/ 35 w 26737"/>
                <a:gd name="connsiteY0" fmla="*/ 2 h 33832"/>
                <a:gd name="connsiteX1" fmla="*/ 35 w 26737"/>
                <a:gd name="connsiteY1" fmla="*/ 33834 h 33832"/>
              </a:gdLst>
              <a:ahLst/>
              <a:cxnLst>
                <a:cxn ang="0">
                  <a:pos x="connsiteX0" y="connsiteY0"/>
                </a:cxn>
                <a:cxn ang="0">
                  <a:pos x="connsiteX1" y="connsiteY1"/>
                </a:cxn>
              </a:cxnLst>
              <a:rect l="l" t="t" r="r" b="b"/>
              <a:pathLst>
                <a:path w="26737" h="33832">
                  <a:moveTo>
                    <a:pt x="35" y="2"/>
                  </a:moveTo>
                  <a:lnTo>
                    <a:pt x="35" y="33834"/>
                  </a:lnTo>
                </a:path>
              </a:pathLst>
            </a:custGeom>
            <a:noFill/>
            <a:ln w="8908" cap="flat">
              <a:solidFill>
                <a:srgbClr val="000000"/>
              </a:solidFill>
              <a:prstDash val="solid"/>
              <a:miter/>
            </a:ln>
          </p:spPr>
          <p:txBody>
            <a:bodyPr rtlCol="0" anchor="ctr"/>
            <a:lstStyle/>
            <a:p>
              <a:endParaRPr lang="en-US"/>
            </a:p>
          </p:txBody>
        </p:sp>
        <p:sp>
          <p:nvSpPr>
            <p:cNvPr id="61" name="任意多边形: 形状 60">
              <a:extLst>
                <a:ext uri="{FF2B5EF4-FFF2-40B4-BE49-F238E27FC236}">
                  <a16:creationId xmlns:a16="http://schemas.microsoft.com/office/drawing/2014/main" id="{0F9A1C81-148F-456C-826A-064F8A008963}"/>
                </a:ext>
              </a:extLst>
            </p:cNvPr>
            <p:cNvSpPr/>
            <p:nvPr/>
          </p:nvSpPr>
          <p:spPr>
            <a:xfrm>
              <a:off x="5275791" y="2431148"/>
              <a:ext cx="26737" cy="2499157"/>
            </a:xfrm>
            <a:custGeom>
              <a:avLst/>
              <a:gdLst>
                <a:gd name="connsiteX0" fmla="*/ 46 w 26737"/>
                <a:gd name="connsiteY0" fmla="*/ 2499171 h 2499157"/>
                <a:gd name="connsiteX1" fmla="*/ 46 w 26737"/>
                <a:gd name="connsiteY1" fmla="*/ 14 h 2499157"/>
              </a:gdLst>
              <a:ahLst/>
              <a:cxnLst>
                <a:cxn ang="0">
                  <a:pos x="connsiteX0" y="connsiteY0"/>
                </a:cxn>
                <a:cxn ang="0">
                  <a:pos x="connsiteX1" y="connsiteY1"/>
                </a:cxn>
              </a:cxnLst>
              <a:rect l="l" t="t" r="r" b="b"/>
              <a:pathLst>
                <a:path w="26737" h="2499157">
                  <a:moveTo>
                    <a:pt x="46" y="2499171"/>
                  </a:moveTo>
                  <a:lnTo>
                    <a:pt x="46" y="14"/>
                  </a:lnTo>
                </a:path>
              </a:pathLst>
            </a:custGeom>
            <a:noFill/>
            <a:ln w="7127" cap="flat">
              <a:solidFill>
                <a:srgbClr val="DDDDDD"/>
              </a:solidFill>
              <a:prstDash val="solid"/>
              <a:miter/>
            </a:ln>
          </p:spPr>
          <p:txBody>
            <a:bodyPr rtlCol="0" anchor="ctr"/>
            <a:lstStyle/>
            <a:p>
              <a:endParaRPr lang="en-US"/>
            </a:p>
          </p:txBody>
        </p:sp>
        <p:sp>
          <p:nvSpPr>
            <p:cNvPr id="63" name="任意多边形: 形状 62">
              <a:extLst>
                <a:ext uri="{FF2B5EF4-FFF2-40B4-BE49-F238E27FC236}">
                  <a16:creationId xmlns:a16="http://schemas.microsoft.com/office/drawing/2014/main" id="{B549E97C-D1D6-4377-A748-8E1834857F7B}"/>
                </a:ext>
              </a:extLst>
            </p:cNvPr>
            <p:cNvSpPr/>
            <p:nvPr/>
          </p:nvSpPr>
          <p:spPr>
            <a:xfrm>
              <a:off x="5275791" y="2431148"/>
              <a:ext cx="26737" cy="33832"/>
            </a:xfrm>
            <a:custGeom>
              <a:avLst/>
              <a:gdLst>
                <a:gd name="connsiteX0" fmla="*/ 46 w 26737"/>
                <a:gd name="connsiteY0" fmla="*/ 2 h 33832"/>
                <a:gd name="connsiteX1" fmla="*/ 46 w 26737"/>
                <a:gd name="connsiteY1" fmla="*/ 33834 h 33832"/>
              </a:gdLst>
              <a:ahLst/>
              <a:cxnLst>
                <a:cxn ang="0">
                  <a:pos x="connsiteX0" y="connsiteY0"/>
                </a:cxn>
                <a:cxn ang="0">
                  <a:pos x="connsiteX1" y="connsiteY1"/>
                </a:cxn>
              </a:cxnLst>
              <a:rect l="l" t="t" r="r" b="b"/>
              <a:pathLst>
                <a:path w="26737" h="33832">
                  <a:moveTo>
                    <a:pt x="46" y="2"/>
                  </a:moveTo>
                  <a:lnTo>
                    <a:pt x="46" y="33834"/>
                  </a:lnTo>
                </a:path>
              </a:pathLst>
            </a:custGeom>
            <a:noFill/>
            <a:ln w="8908" cap="flat">
              <a:solidFill>
                <a:srgbClr val="000000"/>
              </a:solidFill>
              <a:prstDash val="solid"/>
              <a:miter/>
            </a:ln>
          </p:spPr>
          <p:txBody>
            <a:bodyPr rtlCol="0" anchor="ctr"/>
            <a:lstStyle/>
            <a:p>
              <a:endParaRPr lang="en-US"/>
            </a:p>
          </p:txBody>
        </p:sp>
        <p:sp>
          <p:nvSpPr>
            <p:cNvPr id="75" name="任意多边形: 形状 74">
              <a:extLst>
                <a:ext uri="{FF2B5EF4-FFF2-40B4-BE49-F238E27FC236}">
                  <a16:creationId xmlns:a16="http://schemas.microsoft.com/office/drawing/2014/main" id="{67916759-95B1-438F-8F06-8A846D3EBF0E}"/>
                </a:ext>
              </a:extLst>
            </p:cNvPr>
            <p:cNvSpPr/>
            <p:nvPr/>
          </p:nvSpPr>
          <p:spPr>
            <a:xfrm>
              <a:off x="1320425" y="2431148"/>
              <a:ext cx="4520494" cy="2499157"/>
            </a:xfrm>
            <a:custGeom>
              <a:avLst/>
              <a:gdLst>
                <a:gd name="connsiteX0" fmla="*/ 30 w 4520494"/>
                <a:gd name="connsiteY0" fmla="*/ 14 h 2499157"/>
                <a:gd name="connsiteX1" fmla="*/ 4520525 w 4520494"/>
                <a:gd name="connsiteY1" fmla="*/ 14 h 2499157"/>
                <a:gd name="connsiteX2" fmla="*/ 4520525 w 4520494"/>
                <a:gd name="connsiteY2" fmla="*/ 2499171 h 2499157"/>
                <a:gd name="connsiteX3" fmla="*/ 30 w 4520494"/>
                <a:gd name="connsiteY3" fmla="*/ 2499171 h 2499157"/>
              </a:gdLst>
              <a:ahLst/>
              <a:cxnLst>
                <a:cxn ang="0">
                  <a:pos x="connsiteX0" y="connsiteY0"/>
                </a:cxn>
                <a:cxn ang="0">
                  <a:pos x="connsiteX1" y="connsiteY1"/>
                </a:cxn>
                <a:cxn ang="0">
                  <a:pos x="connsiteX2" y="connsiteY2"/>
                </a:cxn>
                <a:cxn ang="0">
                  <a:pos x="connsiteX3" y="connsiteY3"/>
                </a:cxn>
              </a:cxnLst>
              <a:rect l="l" t="t" r="r" b="b"/>
              <a:pathLst>
                <a:path w="4520494" h="2499157">
                  <a:moveTo>
                    <a:pt x="30" y="14"/>
                  </a:moveTo>
                  <a:lnTo>
                    <a:pt x="4520525" y="14"/>
                  </a:lnTo>
                  <a:lnTo>
                    <a:pt x="4520525" y="2499171"/>
                  </a:lnTo>
                  <a:lnTo>
                    <a:pt x="30" y="2499171"/>
                  </a:lnTo>
                  <a:close/>
                </a:path>
              </a:pathLst>
            </a:custGeom>
            <a:noFill/>
            <a:ln w="8908" cap="flat">
              <a:solidFill>
                <a:srgbClr val="000000"/>
              </a:solidFill>
              <a:prstDash val="solid"/>
              <a:miter/>
            </a:ln>
          </p:spPr>
          <p:txBody>
            <a:bodyPr rtlCol="0" anchor="ctr"/>
            <a:lstStyle/>
            <a:p>
              <a:endParaRPr lang="en-US"/>
            </a:p>
          </p:txBody>
        </p:sp>
        <p:sp>
          <p:nvSpPr>
            <p:cNvPr id="76" name="文本框 75">
              <a:extLst>
                <a:ext uri="{FF2B5EF4-FFF2-40B4-BE49-F238E27FC236}">
                  <a16:creationId xmlns:a16="http://schemas.microsoft.com/office/drawing/2014/main" id="{B7BD1923-187B-4F62-A398-86B0736635B2}"/>
                </a:ext>
              </a:extLst>
            </p:cNvPr>
            <p:cNvSpPr txBox="1"/>
            <p:nvPr/>
          </p:nvSpPr>
          <p:spPr>
            <a:xfrm rot="16200000">
              <a:off x="346676" y="4376177"/>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P</a:t>
              </a:r>
            </a:p>
          </p:txBody>
        </p:sp>
        <p:sp>
          <p:nvSpPr>
            <p:cNvPr id="77" name="文本框 76">
              <a:extLst>
                <a:ext uri="{FF2B5EF4-FFF2-40B4-BE49-F238E27FC236}">
                  <a16:creationId xmlns:a16="http://schemas.microsoft.com/office/drawing/2014/main" id="{0E7765C5-FF8E-435B-9B8B-35FED5CA86A6}"/>
                </a:ext>
              </a:extLst>
            </p:cNvPr>
            <p:cNvSpPr txBox="1"/>
            <p:nvPr/>
          </p:nvSpPr>
          <p:spPr>
            <a:xfrm rot="16200000">
              <a:off x="364501" y="4204057"/>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e</a:t>
              </a:r>
            </a:p>
          </p:txBody>
        </p:sp>
        <p:sp>
          <p:nvSpPr>
            <p:cNvPr id="78" name="文本框 77">
              <a:extLst>
                <a:ext uri="{FF2B5EF4-FFF2-40B4-BE49-F238E27FC236}">
                  <a16:creationId xmlns:a16="http://schemas.microsoft.com/office/drawing/2014/main" id="{26A87A8C-3551-4B3B-9BA4-6FAA90F857B2}"/>
                </a:ext>
              </a:extLst>
            </p:cNvPr>
            <p:cNvSpPr txBox="1"/>
            <p:nvPr/>
          </p:nvSpPr>
          <p:spPr>
            <a:xfrm rot="16200000">
              <a:off x="382326" y="4063310"/>
              <a:ext cx="28983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r</a:t>
              </a:r>
            </a:p>
          </p:txBody>
        </p:sp>
        <p:sp>
          <p:nvSpPr>
            <p:cNvPr id="79" name="文本框 78">
              <a:extLst>
                <a:ext uri="{FF2B5EF4-FFF2-40B4-BE49-F238E27FC236}">
                  <a16:creationId xmlns:a16="http://schemas.microsoft.com/office/drawing/2014/main" id="{CC87F312-3C96-49CD-82A1-405177D8D451}"/>
                </a:ext>
              </a:extLst>
            </p:cNvPr>
            <p:cNvSpPr txBox="1"/>
            <p:nvPr/>
          </p:nvSpPr>
          <p:spPr>
            <a:xfrm rot="16200000">
              <a:off x="364501" y="3950512"/>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c</a:t>
              </a:r>
            </a:p>
          </p:txBody>
        </p:sp>
        <p:sp>
          <p:nvSpPr>
            <p:cNvPr id="80" name="文本框 79">
              <a:extLst>
                <a:ext uri="{FF2B5EF4-FFF2-40B4-BE49-F238E27FC236}">
                  <a16:creationId xmlns:a16="http://schemas.microsoft.com/office/drawing/2014/main" id="{A12DCD74-5705-4BFB-B381-118232EB25BD}"/>
                </a:ext>
              </a:extLst>
            </p:cNvPr>
            <p:cNvSpPr txBox="1"/>
            <p:nvPr/>
          </p:nvSpPr>
          <p:spPr>
            <a:xfrm rot="16200000">
              <a:off x="364501" y="3807911"/>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e</a:t>
              </a:r>
            </a:p>
          </p:txBody>
        </p:sp>
        <p:sp>
          <p:nvSpPr>
            <p:cNvPr id="81" name="文本框 80">
              <a:extLst>
                <a:ext uri="{FF2B5EF4-FFF2-40B4-BE49-F238E27FC236}">
                  <a16:creationId xmlns:a16="http://schemas.microsoft.com/office/drawing/2014/main" id="{EC29FFC6-D4D4-4D18-A877-A6A412869B2E}"/>
                </a:ext>
              </a:extLst>
            </p:cNvPr>
            <p:cNvSpPr txBox="1"/>
            <p:nvPr/>
          </p:nvSpPr>
          <p:spPr>
            <a:xfrm rot="16200000">
              <a:off x="364501" y="3649338"/>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n</a:t>
              </a:r>
            </a:p>
          </p:txBody>
        </p:sp>
        <p:sp>
          <p:nvSpPr>
            <p:cNvPr id="82" name="文本框 81">
              <a:extLst>
                <a:ext uri="{FF2B5EF4-FFF2-40B4-BE49-F238E27FC236}">
                  <a16:creationId xmlns:a16="http://schemas.microsoft.com/office/drawing/2014/main" id="{C0260CA1-080D-42D4-9481-E2AE9B655271}"/>
                </a:ext>
              </a:extLst>
            </p:cNvPr>
            <p:cNvSpPr txBox="1"/>
            <p:nvPr/>
          </p:nvSpPr>
          <p:spPr>
            <a:xfrm rot="16200000">
              <a:off x="400151" y="3526416"/>
              <a:ext cx="25418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t</a:t>
              </a:r>
            </a:p>
          </p:txBody>
        </p:sp>
        <p:sp>
          <p:nvSpPr>
            <p:cNvPr id="83" name="文本框 82">
              <a:extLst>
                <a:ext uri="{FF2B5EF4-FFF2-40B4-BE49-F238E27FC236}">
                  <a16:creationId xmlns:a16="http://schemas.microsoft.com/office/drawing/2014/main" id="{4F71DFED-0E7D-4CE7-853B-88241AAA1197}"/>
                </a:ext>
              </a:extLst>
            </p:cNvPr>
            <p:cNvSpPr txBox="1"/>
            <p:nvPr/>
          </p:nvSpPr>
          <p:spPr>
            <a:xfrm rot="16200000">
              <a:off x="364501" y="3411765"/>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a:t>
              </a:r>
            </a:p>
          </p:txBody>
        </p:sp>
        <p:sp>
          <p:nvSpPr>
            <p:cNvPr id="84" name="文本框 83">
              <a:extLst>
                <a:ext uri="{FF2B5EF4-FFF2-40B4-BE49-F238E27FC236}">
                  <a16:creationId xmlns:a16="http://schemas.microsoft.com/office/drawing/2014/main" id="{668213AE-F521-45A1-A526-9D56548297EC}"/>
                </a:ext>
              </a:extLst>
            </p:cNvPr>
            <p:cNvSpPr txBox="1"/>
            <p:nvPr/>
          </p:nvSpPr>
          <p:spPr>
            <a:xfrm rot="16200000">
              <a:off x="364501" y="3253192"/>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g</a:t>
              </a:r>
            </a:p>
          </p:txBody>
        </p:sp>
        <p:sp>
          <p:nvSpPr>
            <p:cNvPr id="85" name="文本框 84">
              <a:extLst>
                <a:ext uri="{FF2B5EF4-FFF2-40B4-BE49-F238E27FC236}">
                  <a16:creationId xmlns:a16="http://schemas.microsoft.com/office/drawing/2014/main" id="{C039AD92-78B6-4E8E-945F-E4782FD28383}"/>
                </a:ext>
              </a:extLst>
            </p:cNvPr>
            <p:cNvSpPr txBox="1"/>
            <p:nvPr/>
          </p:nvSpPr>
          <p:spPr>
            <a:xfrm rot="16200000">
              <a:off x="364501" y="3094620"/>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e</a:t>
              </a:r>
            </a:p>
          </p:txBody>
        </p:sp>
        <p:sp>
          <p:nvSpPr>
            <p:cNvPr id="86" name="文本框 85">
              <a:extLst>
                <a:ext uri="{FF2B5EF4-FFF2-40B4-BE49-F238E27FC236}">
                  <a16:creationId xmlns:a16="http://schemas.microsoft.com/office/drawing/2014/main" id="{DDF894FF-8634-4307-A874-C622E7ED6C5E}"/>
                </a:ext>
              </a:extLst>
            </p:cNvPr>
            <p:cNvSpPr txBox="1"/>
            <p:nvPr/>
          </p:nvSpPr>
          <p:spPr>
            <a:xfrm rot="16200000">
              <a:off x="400151" y="2971697"/>
              <a:ext cx="25418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 </a:t>
              </a:r>
            </a:p>
          </p:txBody>
        </p:sp>
        <p:sp>
          <p:nvSpPr>
            <p:cNvPr id="87" name="文本框 86">
              <a:extLst>
                <a:ext uri="{FF2B5EF4-FFF2-40B4-BE49-F238E27FC236}">
                  <a16:creationId xmlns:a16="http://schemas.microsoft.com/office/drawing/2014/main" id="{9684CA84-B1FC-4610-83EA-98F18897CC24}"/>
                </a:ext>
              </a:extLst>
            </p:cNvPr>
            <p:cNvSpPr txBox="1"/>
            <p:nvPr/>
          </p:nvSpPr>
          <p:spPr>
            <a:xfrm rot="16200000">
              <a:off x="382326" y="2874871"/>
              <a:ext cx="28983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88" name="文本框 87">
              <a:extLst>
                <a:ext uri="{FF2B5EF4-FFF2-40B4-BE49-F238E27FC236}">
                  <a16:creationId xmlns:a16="http://schemas.microsoft.com/office/drawing/2014/main" id="{59992A17-43B1-4FBF-90DD-4FF64F0FD120}"/>
                </a:ext>
              </a:extLst>
            </p:cNvPr>
            <p:cNvSpPr txBox="1"/>
            <p:nvPr/>
          </p:nvSpPr>
          <p:spPr>
            <a:xfrm rot="16200000">
              <a:off x="311025" y="2708598"/>
              <a:ext cx="432432"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89" name="文本框 88">
              <a:extLst>
                <a:ext uri="{FF2B5EF4-FFF2-40B4-BE49-F238E27FC236}">
                  <a16:creationId xmlns:a16="http://schemas.microsoft.com/office/drawing/2014/main" id="{47741E07-3332-43F2-B6A8-6CFB49B62247}"/>
                </a:ext>
              </a:extLst>
            </p:cNvPr>
            <p:cNvSpPr txBox="1"/>
            <p:nvPr/>
          </p:nvSpPr>
          <p:spPr>
            <a:xfrm rot="16200000">
              <a:off x="382326" y="2526354"/>
              <a:ext cx="28983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110" name="任意多边形: 形状 109">
              <a:extLst>
                <a:ext uri="{FF2B5EF4-FFF2-40B4-BE49-F238E27FC236}">
                  <a16:creationId xmlns:a16="http://schemas.microsoft.com/office/drawing/2014/main" id="{95E2CFC3-1F89-4D27-AA58-F73D7D99CDC8}"/>
                </a:ext>
              </a:extLst>
            </p:cNvPr>
            <p:cNvSpPr/>
            <p:nvPr/>
          </p:nvSpPr>
          <p:spPr>
            <a:xfrm>
              <a:off x="1320425" y="2431148"/>
              <a:ext cx="4520494" cy="2499157"/>
            </a:xfrm>
            <a:custGeom>
              <a:avLst/>
              <a:gdLst>
                <a:gd name="connsiteX0" fmla="*/ 30 w 4520494"/>
                <a:gd name="connsiteY0" fmla="*/ 14 h 2499157"/>
                <a:gd name="connsiteX1" fmla="*/ 4520525 w 4520494"/>
                <a:gd name="connsiteY1" fmla="*/ 14 h 2499157"/>
                <a:gd name="connsiteX2" fmla="*/ 4520525 w 4520494"/>
                <a:gd name="connsiteY2" fmla="*/ 2499171 h 2499157"/>
                <a:gd name="connsiteX3" fmla="*/ 30 w 4520494"/>
                <a:gd name="connsiteY3" fmla="*/ 2499171 h 2499157"/>
              </a:gdLst>
              <a:ahLst/>
              <a:cxnLst>
                <a:cxn ang="0">
                  <a:pos x="connsiteX0" y="connsiteY0"/>
                </a:cxn>
                <a:cxn ang="0">
                  <a:pos x="connsiteX1" y="connsiteY1"/>
                </a:cxn>
                <a:cxn ang="0">
                  <a:pos x="connsiteX2" y="connsiteY2"/>
                </a:cxn>
                <a:cxn ang="0">
                  <a:pos x="connsiteX3" y="connsiteY3"/>
                </a:cxn>
              </a:cxnLst>
              <a:rect l="l" t="t" r="r" b="b"/>
              <a:pathLst>
                <a:path w="4520494" h="2499157">
                  <a:moveTo>
                    <a:pt x="30" y="14"/>
                  </a:moveTo>
                  <a:lnTo>
                    <a:pt x="4520525" y="14"/>
                  </a:lnTo>
                  <a:lnTo>
                    <a:pt x="4520525" y="2499171"/>
                  </a:lnTo>
                  <a:lnTo>
                    <a:pt x="30" y="2499171"/>
                  </a:lnTo>
                  <a:close/>
                </a:path>
              </a:pathLst>
            </a:custGeom>
            <a:noFill/>
            <a:ln w="8908" cap="flat">
              <a:solidFill>
                <a:srgbClr val="000000"/>
              </a:solidFill>
              <a:prstDash val="solid"/>
              <a:miter/>
            </a:ln>
          </p:spPr>
          <p:txBody>
            <a:bodyPr rtlCol="0" anchor="ctr"/>
            <a:lstStyle/>
            <a:p>
              <a:endParaRPr lang="en-US"/>
            </a:p>
          </p:txBody>
        </p:sp>
      </p:grpSp>
      <p:sp>
        <p:nvSpPr>
          <p:cNvPr id="2" name="标题 1">
            <a:extLst>
              <a:ext uri="{FF2B5EF4-FFF2-40B4-BE49-F238E27FC236}">
                <a16:creationId xmlns:a16="http://schemas.microsoft.com/office/drawing/2014/main" id="{1D626FFE-E88A-4AD5-9913-429D78CE083E}"/>
              </a:ext>
            </a:extLst>
          </p:cNvPr>
          <p:cNvSpPr>
            <a:spLocks noGrp="1"/>
          </p:cNvSpPr>
          <p:nvPr>
            <p:ph type="title"/>
          </p:nvPr>
        </p:nvSpPr>
        <p:spPr/>
        <p:txBody>
          <a:bodyPr/>
          <a:lstStyle/>
          <a:p>
            <a:r>
              <a:rPr lang="en-US" dirty="0"/>
              <a:t>Case study result</a:t>
            </a:r>
          </a:p>
        </p:txBody>
      </p:sp>
      <p:sp>
        <p:nvSpPr>
          <p:cNvPr id="4" name="灯片编号占位符 3">
            <a:extLst>
              <a:ext uri="{FF2B5EF4-FFF2-40B4-BE49-F238E27FC236}">
                <a16:creationId xmlns:a16="http://schemas.microsoft.com/office/drawing/2014/main" id="{2BE718D9-7C28-4C1D-A88C-059B94B1E13F}"/>
              </a:ext>
            </a:extLst>
          </p:cNvPr>
          <p:cNvSpPr>
            <a:spLocks noGrp="1"/>
          </p:cNvSpPr>
          <p:nvPr>
            <p:ph type="sldNum" sz="quarter" idx="12"/>
          </p:nvPr>
        </p:nvSpPr>
        <p:spPr/>
        <p:txBody>
          <a:bodyPr/>
          <a:lstStyle/>
          <a:p>
            <a:fld id="{BB86FE79-B0DA-433D-A67F-F5D6BFD13937}" type="slidenum">
              <a:rPr lang="en-US" smtClean="0"/>
              <a:pPr/>
              <a:t>31</a:t>
            </a:fld>
            <a:endParaRPr lang="en-US" dirty="0"/>
          </a:p>
        </p:txBody>
      </p:sp>
      <p:grpSp>
        <p:nvGrpSpPr>
          <p:cNvPr id="189" name="组合 188">
            <a:extLst>
              <a:ext uri="{FF2B5EF4-FFF2-40B4-BE49-F238E27FC236}">
                <a16:creationId xmlns:a16="http://schemas.microsoft.com/office/drawing/2014/main" id="{6E54C4BD-078E-415F-985C-57B361802AC7}"/>
              </a:ext>
            </a:extLst>
          </p:cNvPr>
          <p:cNvGrpSpPr/>
          <p:nvPr/>
        </p:nvGrpSpPr>
        <p:grpSpPr>
          <a:xfrm>
            <a:off x="1415950" y="4274334"/>
            <a:ext cx="946936" cy="948829"/>
            <a:chOff x="1415950" y="4490579"/>
            <a:chExt cx="946936" cy="948829"/>
          </a:xfrm>
        </p:grpSpPr>
        <p:sp>
          <p:nvSpPr>
            <p:cNvPr id="38" name="任意多边形: 形状 37">
              <a:extLst>
                <a:ext uri="{FF2B5EF4-FFF2-40B4-BE49-F238E27FC236}">
                  <a16:creationId xmlns:a16="http://schemas.microsoft.com/office/drawing/2014/main" id="{FAED1CBF-0200-4376-AEA5-F5A15718063E}"/>
                </a:ext>
              </a:extLst>
            </p:cNvPr>
            <p:cNvSpPr/>
            <p:nvPr/>
          </p:nvSpPr>
          <p:spPr>
            <a:xfrm>
              <a:off x="1885554" y="4896296"/>
              <a:ext cx="26737" cy="34010"/>
            </a:xfrm>
            <a:custGeom>
              <a:avLst/>
              <a:gdLst>
                <a:gd name="connsiteX0" fmla="*/ 14 w 26737"/>
                <a:gd name="connsiteY0" fmla="*/ 34035 h 34010"/>
                <a:gd name="connsiteX1" fmla="*/ 14 w 26737"/>
                <a:gd name="connsiteY1" fmla="*/ 25 h 34010"/>
              </a:gdLst>
              <a:ahLst/>
              <a:cxnLst>
                <a:cxn ang="0">
                  <a:pos x="connsiteX0" y="connsiteY0"/>
                </a:cxn>
                <a:cxn ang="0">
                  <a:pos x="connsiteX1" y="connsiteY1"/>
                </a:cxn>
              </a:cxnLst>
              <a:rect l="l" t="t" r="r" b="b"/>
              <a:pathLst>
                <a:path w="26737" h="34010">
                  <a:moveTo>
                    <a:pt x="14" y="34035"/>
                  </a:moveTo>
                  <a:lnTo>
                    <a:pt x="14" y="25"/>
                  </a:lnTo>
                </a:path>
              </a:pathLst>
            </a:custGeom>
            <a:noFill/>
            <a:ln w="8908" cap="flat">
              <a:solidFill>
                <a:srgbClr val="000000"/>
              </a:solidFill>
              <a:prstDash val="solid"/>
              <a:miter/>
            </a:ln>
          </p:spPr>
          <p:txBody>
            <a:bodyPr rtlCol="0" anchor="ctr"/>
            <a:lstStyle/>
            <a:p>
              <a:endParaRPr lang="en-US"/>
            </a:p>
          </p:txBody>
        </p:sp>
        <p:sp>
          <p:nvSpPr>
            <p:cNvPr id="40" name="文本框 39">
              <a:extLst>
                <a:ext uri="{FF2B5EF4-FFF2-40B4-BE49-F238E27FC236}">
                  <a16:creationId xmlns:a16="http://schemas.microsoft.com/office/drawing/2014/main" id="{241F7029-E52F-4EED-B1A8-17398ACA56EF}"/>
                </a:ext>
              </a:extLst>
            </p:cNvPr>
            <p:cNvSpPr txBox="1"/>
            <p:nvPr/>
          </p:nvSpPr>
          <p:spPr>
            <a:xfrm>
              <a:off x="1415950"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N</a:t>
              </a:r>
            </a:p>
          </p:txBody>
        </p:sp>
        <p:sp>
          <p:nvSpPr>
            <p:cNvPr id="41" name="文本框 40">
              <a:extLst>
                <a:ext uri="{FF2B5EF4-FFF2-40B4-BE49-F238E27FC236}">
                  <a16:creationId xmlns:a16="http://schemas.microsoft.com/office/drawing/2014/main" id="{5B7D2B89-DD58-443A-9620-5E3B65993780}"/>
                </a:ext>
              </a:extLst>
            </p:cNvPr>
            <p:cNvSpPr txBox="1"/>
            <p:nvPr/>
          </p:nvSpPr>
          <p:spPr>
            <a:xfrm>
              <a:off x="1621866" y="502711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F</a:t>
              </a:r>
            </a:p>
          </p:txBody>
        </p:sp>
        <p:sp>
          <p:nvSpPr>
            <p:cNvPr id="42" name="文本框 41">
              <a:extLst>
                <a:ext uri="{FF2B5EF4-FFF2-40B4-BE49-F238E27FC236}">
                  <a16:creationId xmlns:a16="http://schemas.microsoft.com/office/drawing/2014/main" id="{AC9FD575-959E-48AC-94C6-4D26CF8E6B60}"/>
                </a:ext>
              </a:extLst>
            </p:cNvPr>
            <p:cNvSpPr txBox="1"/>
            <p:nvPr/>
          </p:nvSpPr>
          <p:spPr>
            <a:xfrm>
              <a:off x="1795839"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C</a:t>
              </a:r>
            </a:p>
          </p:txBody>
        </p:sp>
        <p:sp>
          <p:nvSpPr>
            <p:cNvPr id="43" name="文本框 42">
              <a:extLst>
                <a:ext uri="{FF2B5EF4-FFF2-40B4-BE49-F238E27FC236}">
                  <a16:creationId xmlns:a16="http://schemas.microsoft.com/office/drawing/2014/main" id="{DDBE420B-6522-4C0A-B146-467C2A4BEB16}"/>
                </a:ext>
              </a:extLst>
            </p:cNvPr>
            <p:cNvSpPr txBox="1"/>
            <p:nvPr/>
          </p:nvSpPr>
          <p:spPr>
            <a:xfrm>
              <a:off x="2001755" y="502711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90" name="任意多边形: 形状 89">
              <a:extLst>
                <a:ext uri="{FF2B5EF4-FFF2-40B4-BE49-F238E27FC236}">
                  <a16:creationId xmlns:a16="http://schemas.microsoft.com/office/drawing/2014/main" id="{18060418-A5FA-421E-990C-368101F34979}"/>
                </a:ext>
              </a:extLst>
            </p:cNvPr>
            <p:cNvSpPr/>
            <p:nvPr/>
          </p:nvSpPr>
          <p:spPr>
            <a:xfrm>
              <a:off x="1603809" y="4928488"/>
              <a:ext cx="566768" cy="1817"/>
            </a:xfrm>
            <a:custGeom>
              <a:avLst/>
              <a:gdLst>
                <a:gd name="connsiteX0" fmla="*/ 14 w 566768"/>
                <a:gd name="connsiteY0" fmla="*/ 25 h 1817"/>
                <a:gd name="connsiteX1" fmla="*/ 566783 w 566768"/>
                <a:gd name="connsiteY1" fmla="*/ 25 h 1817"/>
                <a:gd name="connsiteX2" fmla="*/ 566783 w 566768"/>
                <a:gd name="connsiteY2" fmla="*/ 1843 h 1817"/>
                <a:gd name="connsiteX3" fmla="*/ 14 w 566768"/>
                <a:gd name="connsiteY3" fmla="*/ 1843 h 1817"/>
              </a:gdLst>
              <a:ahLst/>
              <a:cxnLst>
                <a:cxn ang="0">
                  <a:pos x="connsiteX0" y="connsiteY0"/>
                </a:cxn>
                <a:cxn ang="0">
                  <a:pos x="connsiteX1" y="connsiteY1"/>
                </a:cxn>
                <a:cxn ang="0">
                  <a:pos x="connsiteX2" y="connsiteY2"/>
                </a:cxn>
                <a:cxn ang="0">
                  <a:pos x="connsiteX3" y="connsiteY3"/>
                </a:cxn>
              </a:cxnLst>
              <a:rect l="l" t="t" r="r" b="b"/>
              <a:pathLst>
                <a:path w="566768" h="1817">
                  <a:moveTo>
                    <a:pt x="14" y="25"/>
                  </a:moveTo>
                  <a:lnTo>
                    <a:pt x="566783" y="25"/>
                  </a:lnTo>
                  <a:lnTo>
                    <a:pt x="566783" y="1843"/>
                  </a:lnTo>
                  <a:lnTo>
                    <a:pt x="14" y="1843"/>
                  </a:lnTo>
                  <a:close/>
                </a:path>
              </a:pathLst>
            </a:custGeom>
            <a:solidFill>
              <a:srgbClr val="0070C0"/>
            </a:solidFill>
            <a:ln w="35632" cap="flat">
              <a:noFill/>
              <a:prstDash val="solid"/>
              <a:miter/>
            </a:ln>
          </p:spPr>
          <p:txBody>
            <a:bodyPr rtlCol="0" anchor="ctr"/>
            <a:lstStyle/>
            <a:p>
              <a:endParaRPr lang="en-US"/>
            </a:p>
          </p:txBody>
        </p:sp>
        <p:sp>
          <p:nvSpPr>
            <p:cNvPr id="91" name="任意多边形: 形状 90">
              <a:extLst>
                <a:ext uri="{FF2B5EF4-FFF2-40B4-BE49-F238E27FC236}">
                  <a16:creationId xmlns:a16="http://schemas.microsoft.com/office/drawing/2014/main" id="{981DDC27-F7C7-42AA-A9A0-CA524A4DE63E}"/>
                </a:ext>
              </a:extLst>
            </p:cNvPr>
            <p:cNvSpPr/>
            <p:nvPr/>
          </p:nvSpPr>
          <p:spPr>
            <a:xfrm>
              <a:off x="1603809" y="4930306"/>
              <a:ext cx="565128" cy="26737"/>
            </a:xfrm>
            <a:custGeom>
              <a:avLst/>
              <a:gdLst>
                <a:gd name="connsiteX0" fmla="*/ 14 w 565128"/>
                <a:gd name="connsiteY0" fmla="*/ 25 h 26737"/>
                <a:gd name="connsiteX1" fmla="*/ 565143 w 565128"/>
                <a:gd name="connsiteY1" fmla="*/ 25 h 26737"/>
                <a:gd name="connsiteX2" fmla="*/ 14 w 565128"/>
                <a:gd name="connsiteY2" fmla="*/ 25 h 26737"/>
              </a:gdLst>
              <a:ahLst/>
              <a:cxnLst>
                <a:cxn ang="0">
                  <a:pos x="connsiteX0" y="connsiteY0"/>
                </a:cxn>
                <a:cxn ang="0">
                  <a:pos x="connsiteX1" y="connsiteY1"/>
                </a:cxn>
                <a:cxn ang="0">
                  <a:pos x="connsiteX2" y="connsiteY2"/>
                </a:cxn>
              </a:cxnLst>
              <a:rect l="l" t="t" r="r" b="b"/>
              <a:pathLst>
                <a:path w="565128" h="26737">
                  <a:moveTo>
                    <a:pt x="14" y="25"/>
                  </a:moveTo>
                  <a:lnTo>
                    <a:pt x="565143" y="25"/>
                  </a:lnTo>
                  <a:lnTo>
                    <a:pt x="14" y="25"/>
                  </a:lnTo>
                </a:path>
              </a:pathLst>
            </a:custGeom>
            <a:noFill/>
            <a:ln w="17816" cap="flat">
              <a:solidFill>
                <a:srgbClr val="0070C0"/>
              </a:solidFill>
              <a:prstDash val="solid"/>
              <a:miter/>
            </a:ln>
          </p:spPr>
          <p:txBody>
            <a:bodyPr rtlCol="0" anchor="ctr"/>
            <a:lstStyle/>
            <a:p>
              <a:endParaRPr lang="en-US"/>
            </a:p>
          </p:txBody>
        </p:sp>
        <p:sp>
          <p:nvSpPr>
            <p:cNvPr id="98" name="文本框 97">
              <a:extLst>
                <a:ext uri="{FF2B5EF4-FFF2-40B4-BE49-F238E27FC236}">
                  <a16:creationId xmlns:a16="http://schemas.microsoft.com/office/drawing/2014/main" id="{DEA885E9-CD69-4B39-BE56-131839383782}"/>
                </a:ext>
              </a:extLst>
            </p:cNvPr>
            <p:cNvSpPr txBox="1"/>
            <p:nvPr/>
          </p:nvSpPr>
          <p:spPr>
            <a:xfrm>
              <a:off x="1516533" y="449057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99" name="文本框 98">
              <a:extLst>
                <a:ext uri="{FF2B5EF4-FFF2-40B4-BE49-F238E27FC236}">
                  <a16:creationId xmlns:a16="http://schemas.microsoft.com/office/drawing/2014/main" id="{E75FF053-552D-4D60-B949-EA3478584F5D}"/>
                </a:ext>
              </a:extLst>
            </p:cNvPr>
            <p:cNvSpPr txBox="1"/>
            <p:nvPr/>
          </p:nvSpPr>
          <p:spPr>
            <a:xfrm>
              <a:off x="1675106" y="4490579"/>
              <a:ext cx="25418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100" name="文本框 99">
              <a:extLst>
                <a:ext uri="{FF2B5EF4-FFF2-40B4-BE49-F238E27FC236}">
                  <a16:creationId xmlns:a16="http://schemas.microsoft.com/office/drawing/2014/main" id="{DFC2ACA1-FF90-450D-BC90-AFCCDF0D72D7}"/>
                </a:ext>
              </a:extLst>
            </p:cNvPr>
            <p:cNvSpPr txBox="1"/>
            <p:nvPr/>
          </p:nvSpPr>
          <p:spPr>
            <a:xfrm>
              <a:off x="1754107" y="449057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101" name="文本框 100">
              <a:extLst>
                <a:ext uri="{FF2B5EF4-FFF2-40B4-BE49-F238E27FC236}">
                  <a16:creationId xmlns:a16="http://schemas.microsoft.com/office/drawing/2014/main" id="{213AC172-64A7-4182-A0A5-EBC3D6707F46}"/>
                </a:ext>
              </a:extLst>
            </p:cNvPr>
            <p:cNvSpPr txBox="1"/>
            <p:nvPr/>
          </p:nvSpPr>
          <p:spPr>
            <a:xfrm>
              <a:off x="1912680" y="449057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3</a:t>
              </a:r>
            </a:p>
          </p:txBody>
        </p:sp>
      </p:grpSp>
      <p:grpSp>
        <p:nvGrpSpPr>
          <p:cNvPr id="183" name="组合 182">
            <a:extLst>
              <a:ext uri="{FF2B5EF4-FFF2-40B4-BE49-F238E27FC236}">
                <a16:creationId xmlns:a16="http://schemas.microsoft.com/office/drawing/2014/main" id="{9F92437A-6772-4B0F-AF07-03888904EEC2}"/>
              </a:ext>
            </a:extLst>
          </p:cNvPr>
          <p:cNvGrpSpPr/>
          <p:nvPr/>
        </p:nvGrpSpPr>
        <p:grpSpPr>
          <a:xfrm>
            <a:off x="2629340" y="3276125"/>
            <a:ext cx="776671" cy="1947038"/>
            <a:chOff x="2629340" y="3492370"/>
            <a:chExt cx="776671" cy="1947038"/>
          </a:xfrm>
        </p:grpSpPr>
        <p:sp>
          <p:nvSpPr>
            <p:cNvPr id="45" name="任意多边形: 形状 44">
              <a:extLst>
                <a:ext uri="{FF2B5EF4-FFF2-40B4-BE49-F238E27FC236}">
                  <a16:creationId xmlns:a16="http://schemas.microsoft.com/office/drawing/2014/main" id="{8134FE69-CC08-4A24-A2AC-22C9D4B41A15}"/>
                </a:ext>
              </a:extLst>
            </p:cNvPr>
            <p:cNvSpPr/>
            <p:nvPr/>
          </p:nvSpPr>
          <p:spPr>
            <a:xfrm>
              <a:off x="3015633" y="4896296"/>
              <a:ext cx="26737" cy="34010"/>
            </a:xfrm>
            <a:custGeom>
              <a:avLst/>
              <a:gdLst>
                <a:gd name="connsiteX0" fmla="*/ 25 w 26737"/>
                <a:gd name="connsiteY0" fmla="*/ 34035 h 34010"/>
                <a:gd name="connsiteX1" fmla="*/ 25 w 26737"/>
                <a:gd name="connsiteY1" fmla="*/ 25 h 34010"/>
              </a:gdLst>
              <a:ahLst/>
              <a:cxnLst>
                <a:cxn ang="0">
                  <a:pos x="connsiteX0" y="connsiteY0"/>
                </a:cxn>
                <a:cxn ang="0">
                  <a:pos x="connsiteX1" y="connsiteY1"/>
                </a:cxn>
              </a:cxnLst>
              <a:rect l="l" t="t" r="r" b="b"/>
              <a:pathLst>
                <a:path w="26737" h="34010">
                  <a:moveTo>
                    <a:pt x="25" y="34035"/>
                  </a:moveTo>
                  <a:lnTo>
                    <a:pt x="25" y="25"/>
                  </a:lnTo>
                </a:path>
              </a:pathLst>
            </a:custGeom>
            <a:noFill/>
            <a:ln w="8908" cap="flat">
              <a:solidFill>
                <a:srgbClr val="000000"/>
              </a:solidFill>
              <a:prstDash val="solid"/>
              <a:miter/>
            </a:ln>
          </p:spPr>
          <p:txBody>
            <a:bodyPr rtlCol="0" anchor="ctr"/>
            <a:lstStyle/>
            <a:p>
              <a:endParaRPr lang="en-US"/>
            </a:p>
          </p:txBody>
        </p:sp>
        <p:sp>
          <p:nvSpPr>
            <p:cNvPr id="47" name="文本框 46">
              <a:extLst>
                <a:ext uri="{FF2B5EF4-FFF2-40B4-BE49-F238E27FC236}">
                  <a16:creationId xmlns:a16="http://schemas.microsoft.com/office/drawing/2014/main" id="{27D3CCF7-5E0A-4587-901F-DDE6808709D4}"/>
                </a:ext>
              </a:extLst>
            </p:cNvPr>
            <p:cNvSpPr txBox="1"/>
            <p:nvPr/>
          </p:nvSpPr>
          <p:spPr>
            <a:xfrm>
              <a:off x="2629340"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N</a:t>
              </a:r>
            </a:p>
          </p:txBody>
        </p:sp>
        <p:sp>
          <p:nvSpPr>
            <p:cNvPr id="48" name="文本框 47">
              <a:extLst>
                <a:ext uri="{FF2B5EF4-FFF2-40B4-BE49-F238E27FC236}">
                  <a16:creationId xmlns:a16="http://schemas.microsoft.com/office/drawing/2014/main" id="{20962EC5-9B71-451E-AEF9-191454F47C27}"/>
                </a:ext>
              </a:extLst>
            </p:cNvPr>
            <p:cNvSpPr txBox="1"/>
            <p:nvPr/>
          </p:nvSpPr>
          <p:spPr>
            <a:xfrm>
              <a:off x="2835256" y="502711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F</a:t>
              </a:r>
            </a:p>
          </p:txBody>
        </p:sp>
        <p:sp>
          <p:nvSpPr>
            <p:cNvPr id="49" name="文本框 48">
              <a:extLst>
                <a:ext uri="{FF2B5EF4-FFF2-40B4-BE49-F238E27FC236}">
                  <a16:creationId xmlns:a16="http://schemas.microsoft.com/office/drawing/2014/main" id="{3C10B0ED-DFB9-4AFB-889E-AE364E067DC6}"/>
                </a:ext>
              </a:extLst>
            </p:cNvPr>
            <p:cNvSpPr txBox="1"/>
            <p:nvPr/>
          </p:nvSpPr>
          <p:spPr>
            <a:xfrm>
              <a:off x="3009230" y="5027116"/>
              <a:ext cx="396781" cy="412292"/>
            </a:xfrm>
            <a:prstGeom prst="rect">
              <a:avLst/>
            </a:prstGeom>
            <a:noFill/>
          </p:spPr>
          <p:txBody>
            <a:bodyPr wrap="none" rtlCol="0">
              <a:spAutoFit/>
            </a:bodyPr>
            <a:lstStyle/>
            <a:p>
              <a:pPr algn="l"/>
              <a:r>
                <a:rPr lang="en-US" sz="2246" spc="0" baseline="0" dirty="0">
                  <a:solidFill>
                    <a:srgbClr val="000000"/>
                  </a:solidFill>
                  <a:latin typeface="Arial"/>
                  <a:cs typeface="Arial"/>
                  <a:sym typeface="Arial"/>
                  <a:rtl val="0"/>
                </a:rPr>
                <a:t>C</a:t>
              </a:r>
            </a:p>
          </p:txBody>
        </p:sp>
        <p:sp>
          <p:nvSpPr>
            <p:cNvPr id="92" name="任意多边形: 形状 91">
              <a:extLst>
                <a:ext uri="{FF2B5EF4-FFF2-40B4-BE49-F238E27FC236}">
                  <a16:creationId xmlns:a16="http://schemas.microsoft.com/office/drawing/2014/main" id="{94D9DAF0-D227-4380-8C17-2844C7E3DC51}"/>
                </a:ext>
              </a:extLst>
            </p:cNvPr>
            <p:cNvSpPr/>
            <p:nvPr/>
          </p:nvSpPr>
          <p:spPr>
            <a:xfrm>
              <a:off x="2734067" y="3928461"/>
              <a:ext cx="566768" cy="1001844"/>
            </a:xfrm>
            <a:custGeom>
              <a:avLst/>
              <a:gdLst>
                <a:gd name="connsiteX0" fmla="*/ 25 w 566768"/>
                <a:gd name="connsiteY0" fmla="*/ 21 h 1001844"/>
                <a:gd name="connsiteX1" fmla="*/ 566794 w 566768"/>
                <a:gd name="connsiteY1" fmla="*/ 21 h 1001844"/>
                <a:gd name="connsiteX2" fmla="*/ 566794 w 566768"/>
                <a:gd name="connsiteY2" fmla="*/ 1001865 h 1001844"/>
                <a:gd name="connsiteX3" fmla="*/ 25 w 566768"/>
                <a:gd name="connsiteY3" fmla="*/ 1001865 h 1001844"/>
              </a:gdLst>
              <a:ahLst/>
              <a:cxnLst>
                <a:cxn ang="0">
                  <a:pos x="connsiteX0" y="connsiteY0"/>
                </a:cxn>
                <a:cxn ang="0">
                  <a:pos x="connsiteX1" y="connsiteY1"/>
                </a:cxn>
                <a:cxn ang="0">
                  <a:pos x="connsiteX2" y="connsiteY2"/>
                </a:cxn>
                <a:cxn ang="0">
                  <a:pos x="connsiteX3" y="connsiteY3"/>
                </a:cxn>
              </a:cxnLst>
              <a:rect l="l" t="t" r="r" b="b"/>
              <a:pathLst>
                <a:path w="566768" h="1001844">
                  <a:moveTo>
                    <a:pt x="25" y="21"/>
                  </a:moveTo>
                  <a:lnTo>
                    <a:pt x="566794" y="21"/>
                  </a:lnTo>
                  <a:lnTo>
                    <a:pt x="566794" y="1001865"/>
                  </a:lnTo>
                  <a:lnTo>
                    <a:pt x="25" y="1001865"/>
                  </a:lnTo>
                  <a:close/>
                </a:path>
              </a:pathLst>
            </a:custGeom>
            <a:solidFill>
              <a:srgbClr val="0070C0"/>
            </a:solidFill>
            <a:ln w="35632" cap="flat">
              <a:noFill/>
              <a:prstDash val="solid"/>
              <a:miter/>
            </a:ln>
          </p:spPr>
          <p:txBody>
            <a:bodyPr rtlCol="0" anchor="ctr"/>
            <a:lstStyle/>
            <a:p>
              <a:endParaRPr lang="en-US"/>
            </a:p>
          </p:txBody>
        </p:sp>
        <p:sp>
          <p:nvSpPr>
            <p:cNvPr id="93" name="任意多边形: 形状 92">
              <a:extLst>
                <a:ext uri="{FF2B5EF4-FFF2-40B4-BE49-F238E27FC236}">
                  <a16:creationId xmlns:a16="http://schemas.microsoft.com/office/drawing/2014/main" id="{1AFB617D-7725-47F6-B546-247A8398F4AC}"/>
                </a:ext>
              </a:extLst>
            </p:cNvPr>
            <p:cNvSpPr/>
            <p:nvPr/>
          </p:nvSpPr>
          <p:spPr>
            <a:xfrm>
              <a:off x="2734067" y="3930279"/>
              <a:ext cx="564986" cy="1000026"/>
            </a:xfrm>
            <a:custGeom>
              <a:avLst/>
              <a:gdLst>
                <a:gd name="connsiteX0" fmla="*/ 25 w 564986"/>
                <a:gd name="connsiteY0" fmla="*/ 21 h 1000026"/>
                <a:gd name="connsiteX1" fmla="*/ 565011 w 564986"/>
                <a:gd name="connsiteY1" fmla="*/ 21 h 1000026"/>
                <a:gd name="connsiteX2" fmla="*/ 565011 w 564986"/>
                <a:gd name="connsiteY2" fmla="*/ 1000047 h 1000026"/>
                <a:gd name="connsiteX3" fmla="*/ 25 w 564986"/>
                <a:gd name="connsiteY3" fmla="*/ 1000047 h 1000026"/>
              </a:gdLst>
              <a:ahLst/>
              <a:cxnLst>
                <a:cxn ang="0">
                  <a:pos x="connsiteX0" y="connsiteY0"/>
                </a:cxn>
                <a:cxn ang="0">
                  <a:pos x="connsiteX1" y="connsiteY1"/>
                </a:cxn>
                <a:cxn ang="0">
                  <a:pos x="connsiteX2" y="connsiteY2"/>
                </a:cxn>
                <a:cxn ang="0">
                  <a:pos x="connsiteX3" y="connsiteY3"/>
                </a:cxn>
              </a:cxnLst>
              <a:rect l="l" t="t" r="r" b="b"/>
              <a:pathLst>
                <a:path w="564986" h="1000026">
                  <a:moveTo>
                    <a:pt x="25" y="21"/>
                  </a:moveTo>
                  <a:lnTo>
                    <a:pt x="565011" y="21"/>
                  </a:lnTo>
                  <a:lnTo>
                    <a:pt x="565011" y="1000047"/>
                  </a:lnTo>
                  <a:lnTo>
                    <a:pt x="25" y="1000047"/>
                  </a:lnTo>
                  <a:close/>
                </a:path>
              </a:pathLst>
            </a:custGeom>
            <a:noFill/>
            <a:ln w="17816" cap="flat">
              <a:solidFill>
                <a:srgbClr val="0070C0"/>
              </a:solidFill>
              <a:prstDash val="solid"/>
              <a:miter/>
            </a:ln>
          </p:spPr>
          <p:txBody>
            <a:bodyPr rtlCol="0" anchor="ctr"/>
            <a:lstStyle/>
            <a:p>
              <a:endParaRPr lang="en-US"/>
            </a:p>
          </p:txBody>
        </p:sp>
        <p:sp>
          <p:nvSpPr>
            <p:cNvPr id="102" name="文本框 101">
              <a:extLst>
                <a:ext uri="{FF2B5EF4-FFF2-40B4-BE49-F238E27FC236}">
                  <a16:creationId xmlns:a16="http://schemas.microsoft.com/office/drawing/2014/main" id="{2769DB16-D939-4229-B6E1-2C37B38FA787}"/>
                </a:ext>
              </a:extLst>
            </p:cNvPr>
            <p:cNvSpPr txBox="1"/>
            <p:nvPr/>
          </p:nvSpPr>
          <p:spPr>
            <a:xfrm>
              <a:off x="2765574" y="3492370"/>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4</a:t>
              </a:r>
            </a:p>
          </p:txBody>
        </p:sp>
        <p:sp>
          <p:nvSpPr>
            <p:cNvPr id="103" name="文本框 102">
              <a:extLst>
                <a:ext uri="{FF2B5EF4-FFF2-40B4-BE49-F238E27FC236}">
                  <a16:creationId xmlns:a16="http://schemas.microsoft.com/office/drawing/2014/main" id="{44F04D43-062A-4695-B2F4-028960CF360E}"/>
                </a:ext>
              </a:extLst>
            </p:cNvPr>
            <p:cNvSpPr txBox="1"/>
            <p:nvPr/>
          </p:nvSpPr>
          <p:spPr>
            <a:xfrm>
              <a:off x="2924146" y="3492370"/>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grpSp>
      <p:grpSp>
        <p:nvGrpSpPr>
          <p:cNvPr id="184" name="组合 183">
            <a:extLst>
              <a:ext uri="{FF2B5EF4-FFF2-40B4-BE49-F238E27FC236}">
                <a16:creationId xmlns:a16="http://schemas.microsoft.com/office/drawing/2014/main" id="{B7B3AB57-7A57-4021-97AD-EA7D165B118E}"/>
              </a:ext>
            </a:extLst>
          </p:cNvPr>
          <p:cNvGrpSpPr/>
          <p:nvPr/>
        </p:nvGrpSpPr>
        <p:grpSpPr>
          <a:xfrm>
            <a:off x="3759455" y="4236901"/>
            <a:ext cx="772963" cy="1340982"/>
            <a:chOff x="3759455" y="4453146"/>
            <a:chExt cx="772963" cy="1340982"/>
          </a:xfrm>
        </p:grpSpPr>
        <p:sp>
          <p:nvSpPr>
            <p:cNvPr id="51" name="任意多边形: 形状 50">
              <a:extLst>
                <a:ext uri="{FF2B5EF4-FFF2-40B4-BE49-F238E27FC236}">
                  <a16:creationId xmlns:a16="http://schemas.microsoft.com/office/drawing/2014/main" id="{8E1F670D-D194-42C1-99BB-0073D2E3F9F0}"/>
                </a:ext>
              </a:extLst>
            </p:cNvPr>
            <p:cNvSpPr/>
            <p:nvPr/>
          </p:nvSpPr>
          <p:spPr>
            <a:xfrm>
              <a:off x="4145712" y="4896296"/>
              <a:ext cx="26737" cy="34010"/>
            </a:xfrm>
            <a:custGeom>
              <a:avLst/>
              <a:gdLst>
                <a:gd name="connsiteX0" fmla="*/ 35 w 26737"/>
                <a:gd name="connsiteY0" fmla="*/ 34035 h 34010"/>
                <a:gd name="connsiteX1" fmla="*/ 35 w 26737"/>
                <a:gd name="connsiteY1" fmla="*/ 25 h 34010"/>
              </a:gdLst>
              <a:ahLst/>
              <a:cxnLst>
                <a:cxn ang="0">
                  <a:pos x="connsiteX0" y="connsiteY0"/>
                </a:cxn>
                <a:cxn ang="0">
                  <a:pos x="connsiteX1" y="connsiteY1"/>
                </a:cxn>
              </a:cxnLst>
              <a:rect l="l" t="t" r="r" b="b"/>
              <a:pathLst>
                <a:path w="26737" h="34010">
                  <a:moveTo>
                    <a:pt x="35" y="34035"/>
                  </a:moveTo>
                  <a:lnTo>
                    <a:pt x="35" y="25"/>
                  </a:lnTo>
                </a:path>
              </a:pathLst>
            </a:custGeom>
            <a:noFill/>
            <a:ln w="8908" cap="flat">
              <a:solidFill>
                <a:srgbClr val="000000"/>
              </a:solidFill>
              <a:prstDash val="solid"/>
              <a:miter/>
            </a:ln>
          </p:spPr>
          <p:txBody>
            <a:bodyPr rtlCol="0" anchor="ctr"/>
            <a:lstStyle/>
            <a:p>
              <a:endParaRPr lang="en-US"/>
            </a:p>
          </p:txBody>
        </p:sp>
        <p:sp>
          <p:nvSpPr>
            <p:cNvPr id="53" name="文本框 52">
              <a:extLst>
                <a:ext uri="{FF2B5EF4-FFF2-40B4-BE49-F238E27FC236}">
                  <a16:creationId xmlns:a16="http://schemas.microsoft.com/office/drawing/2014/main" id="{48173918-A396-44D4-B1EE-8AE6378213B6}"/>
                </a:ext>
              </a:extLst>
            </p:cNvPr>
            <p:cNvSpPr txBox="1"/>
            <p:nvPr/>
          </p:nvSpPr>
          <p:spPr>
            <a:xfrm>
              <a:off x="3759455"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U</a:t>
              </a:r>
            </a:p>
          </p:txBody>
        </p:sp>
        <p:sp>
          <p:nvSpPr>
            <p:cNvPr id="54" name="文本框 53">
              <a:extLst>
                <a:ext uri="{FF2B5EF4-FFF2-40B4-BE49-F238E27FC236}">
                  <a16:creationId xmlns:a16="http://schemas.microsoft.com/office/drawing/2014/main" id="{D20AF992-79A5-49DC-95B6-10D8F18B5DD0}"/>
                </a:ext>
              </a:extLst>
            </p:cNvPr>
            <p:cNvSpPr txBox="1"/>
            <p:nvPr/>
          </p:nvSpPr>
          <p:spPr>
            <a:xfrm>
              <a:off x="3965371"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H</a:t>
              </a:r>
            </a:p>
          </p:txBody>
        </p:sp>
        <p:sp>
          <p:nvSpPr>
            <p:cNvPr id="55" name="文本框 54">
              <a:extLst>
                <a:ext uri="{FF2B5EF4-FFF2-40B4-BE49-F238E27FC236}">
                  <a16:creationId xmlns:a16="http://schemas.microsoft.com/office/drawing/2014/main" id="{DB67C5D3-AB66-4A33-A84B-7380A95AEC08}"/>
                </a:ext>
              </a:extLst>
            </p:cNvPr>
            <p:cNvSpPr txBox="1"/>
            <p:nvPr/>
          </p:nvSpPr>
          <p:spPr>
            <a:xfrm>
              <a:off x="4171287" y="5027116"/>
              <a:ext cx="361131" cy="412292"/>
            </a:xfrm>
            <a:prstGeom prst="rect">
              <a:avLst/>
            </a:prstGeom>
            <a:noFill/>
          </p:spPr>
          <p:txBody>
            <a:bodyPr wrap="none" rtlCol="0">
              <a:spAutoFit/>
            </a:bodyPr>
            <a:lstStyle/>
            <a:p>
              <a:pPr algn="l"/>
              <a:r>
                <a:rPr lang="en-US" sz="2246" spc="0" baseline="0" dirty="0">
                  <a:solidFill>
                    <a:srgbClr val="000000"/>
                  </a:solidFill>
                  <a:latin typeface="Arial"/>
                  <a:cs typeface="Arial"/>
                  <a:sym typeface="Arial"/>
                  <a:rtl val="0"/>
                </a:rPr>
                <a:t>F</a:t>
              </a:r>
            </a:p>
          </p:txBody>
        </p:sp>
        <p:sp>
          <p:nvSpPr>
            <p:cNvPr id="57" name="文本框 56">
              <a:extLst>
                <a:ext uri="{FF2B5EF4-FFF2-40B4-BE49-F238E27FC236}">
                  <a16:creationId xmlns:a16="http://schemas.microsoft.com/office/drawing/2014/main" id="{3839941B-31D3-4D06-A2E9-119734AAF324}"/>
                </a:ext>
              </a:extLst>
            </p:cNvPr>
            <p:cNvSpPr txBox="1"/>
            <p:nvPr/>
          </p:nvSpPr>
          <p:spPr>
            <a:xfrm>
              <a:off x="3798793" y="5381836"/>
              <a:ext cx="325481" cy="412292"/>
            </a:xfrm>
            <a:prstGeom prst="rect">
              <a:avLst/>
            </a:prstGeom>
            <a:noFill/>
          </p:spPr>
          <p:txBody>
            <a:bodyPr wrap="none" rtlCol="0">
              <a:spAutoFit/>
            </a:bodyPr>
            <a:lstStyle/>
            <a:p>
              <a:pPr algn="l"/>
              <a:r>
                <a:rPr lang="en-US" sz="2246" spc="0" baseline="0" dirty="0">
                  <a:solidFill>
                    <a:srgbClr val="000000"/>
                  </a:solidFill>
                  <a:latin typeface="Arial"/>
                  <a:cs typeface="Arial"/>
                  <a:sym typeface="Arial"/>
                  <a:rtl val="0"/>
                </a:rPr>
                <a:t>L</a:t>
              </a:r>
            </a:p>
          </p:txBody>
        </p:sp>
        <p:sp>
          <p:nvSpPr>
            <p:cNvPr id="58" name="文本框 57">
              <a:extLst>
                <a:ext uri="{FF2B5EF4-FFF2-40B4-BE49-F238E27FC236}">
                  <a16:creationId xmlns:a16="http://schemas.microsoft.com/office/drawing/2014/main" id="{07E4AF53-94CB-4E24-9398-DDBBC15CBF77}"/>
                </a:ext>
              </a:extLst>
            </p:cNvPr>
            <p:cNvSpPr txBox="1"/>
            <p:nvPr/>
          </p:nvSpPr>
          <p:spPr>
            <a:xfrm>
              <a:off x="3957366" y="5381836"/>
              <a:ext cx="325481" cy="412292"/>
            </a:xfrm>
            <a:prstGeom prst="rect">
              <a:avLst/>
            </a:prstGeom>
            <a:noFill/>
          </p:spPr>
          <p:txBody>
            <a:bodyPr wrap="none" rtlCol="0">
              <a:spAutoFit/>
            </a:bodyPr>
            <a:lstStyle/>
            <a:p>
              <a:pPr algn="l"/>
              <a:r>
                <a:rPr lang="en-US" sz="2246" spc="0" baseline="0" dirty="0">
                  <a:solidFill>
                    <a:srgbClr val="000000"/>
                  </a:solidFill>
                  <a:latin typeface="Arial"/>
                  <a:cs typeface="Arial"/>
                  <a:sym typeface="Arial"/>
                  <a:rtl val="0"/>
                </a:rPr>
                <a:t>o</a:t>
              </a:r>
            </a:p>
          </p:txBody>
        </p:sp>
        <p:sp>
          <p:nvSpPr>
            <p:cNvPr id="59" name="文本框 58">
              <a:extLst>
                <a:ext uri="{FF2B5EF4-FFF2-40B4-BE49-F238E27FC236}">
                  <a16:creationId xmlns:a16="http://schemas.microsoft.com/office/drawing/2014/main" id="{71A1B0A0-DDB2-4C52-AB67-6A203331FACE}"/>
                </a:ext>
              </a:extLst>
            </p:cNvPr>
            <p:cNvSpPr txBox="1"/>
            <p:nvPr/>
          </p:nvSpPr>
          <p:spPr>
            <a:xfrm>
              <a:off x="4115938" y="538183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S</a:t>
              </a:r>
            </a:p>
          </p:txBody>
        </p:sp>
        <p:sp>
          <p:nvSpPr>
            <p:cNvPr id="94" name="任意多边形: 形状 93">
              <a:extLst>
                <a:ext uri="{FF2B5EF4-FFF2-40B4-BE49-F238E27FC236}">
                  <a16:creationId xmlns:a16="http://schemas.microsoft.com/office/drawing/2014/main" id="{1C607276-AE34-49A4-8777-4DADFF6D14B2}"/>
                </a:ext>
              </a:extLst>
            </p:cNvPr>
            <p:cNvSpPr/>
            <p:nvPr/>
          </p:nvSpPr>
          <p:spPr>
            <a:xfrm>
              <a:off x="3864146" y="4889344"/>
              <a:ext cx="566768" cy="40926"/>
            </a:xfrm>
            <a:custGeom>
              <a:avLst/>
              <a:gdLst>
                <a:gd name="connsiteX0" fmla="*/ 35 w 566768"/>
                <a:gd name="connsiteY0" fmla="*/ 25 h 40926"/>
                <a:gd name="connsiteX1" fmla="*/ 566804 w 566768"/>
                <a:gd name="connsiteY1" fmla="*/ 25 h 40926"/>
                <a:gd name="connsiteX2" fmla="*/ 566804 w 566768"/>
                <a:gd name="connsiteY2" fmla="*/ 40951 h 40926"/>
                <a:gd name="connsiteX3" fmla="*/ 35 w 566768"/>
                <a:gd name="connsiteY3" fmla="*/ 40951 h 40926"/>
              </a:gdLst>
              <a:ahLst/>
              <a:cxnLst>
                <a:cxn ang="0">
                  <a:pos x="connsiteX0" y="connsiteY0"/>
                </a:cxn>
                <a:cxn ang="0">
                  <a:pos x="connsiteX1" y="connsiteY1"/>
                </a:cxn>
                <a:cxn ang="0">
                  <a:pos x="connsiteX2" y="connsiteY2"/>
                </a:cxn>
                <a:cxn ang="0">
                  <a:pos x="connsiteX3" y="connsiteY3"/>
                </a:cxn>
              </a:cxnLst>
              <a:rect l="l" t="t" r="r" b="b"/>
              <a:pathLst>
                <a:path w="566768" h="40926">
                  <a:moveTo>
                    <a:pt x="35" y="25"/>
                  </a:moveTo>
                  <a:lnTo>
                    <a:pt x="566804" y="25"/>
                  </a:lnTo>
                  <a:lnTo>
                    <a:pt x="566804" y="40951"/>
                  </a:lnTo>
                  <a:lnTo>
                    <a:pt x="35" y="40951"/>
                  </a:lnTo>
                  <a:close/>
                </a:path>
              </a:pathLst>
            </a:custGeom>
            <a:solidFill>
              <a:srgbClr val="0070C0"/>
            </a:solidFill>
            <a:ln w="35632" cap="flat">
              <a:noFill/>
              <a:prstDash val="solid"/>
              <a:miter/>
            </a:ln>
          </p:spPr>
          <p:txBody>
            <a:bodyPr rtlCol="0" anchor="ctr"/>
            <a:lstStyle/>
            <a:p>
              <a:endParaRPr lang="en-US"/>
            </a:p>
          </p:txBody>
        </p:sp>
        <p:sp>
          <p:nvSpPr>
            <p:cNvPr id="95" name="任意多边形: 形状 94">
              <a:extLst>
                <a:ext uri="{FF2B5EF4-FFF2-40B4-BE49-F238E27FC236}">
                  <a16:creationId xmlns:a16="http://schemas.microsoft.com/office/drawing/2014/main" id="{EC86DD1C-0DE5-4DE4-8E5D-C8E0C15FFF5F}"/>
                </a:ext>
              </a:extLst>
            </p:cNvPr>
            <p:cNvSpPr/>
            <p:nvPr/>
          </p:nvSpPr>
          <p:spPr>
            <a:xfrm>
              <a:off x="3864146" y="4891019"/>
              <a:ext cx="564986" cy="39286"/>
            </a:xfrm>
            <a:custGeom>
              <a:avLst/>
              <a:gdLst>
                <a:gd name="connsiteX0" fmla="*/ 35 w 564986"/>
                <a:gd name="connsiteY0" fmla="*/ 25 h 39286"/>
                <a:gd name="connsiteX1" fmla="*/ 565022 w 564986"/>
                <a:gd name="connsiteY1" fmla="*/ 25 h 39286"/>
                <a:gd name="connsiteX2" fmla="*/ 565022 w 564986"/>
                <a:gd name="connsiteY2" fmla="*/ 39312 h 39286"/>
                <a:gd name="connsiteX3" fmla="*/ 35 w 564986"/>
                <a:gd name="connsiteY3" fmla="*/ 39312 h 39286"/>
              </a:gdLst>
              <a:ahLst/>
              <a:cxnLst>
                <a:cxn ang="0">
                  <a:pos x="connsiteX0" y="connsiteY0"/>
                </a:cxn>
                <a:cxn ang="0">
                  <a:pos x="connsiteX1" y="connsiteY1"/>
                </a:cxn>
                <a:cxn ang="0">
                  <a:pos x="connsiteX2" y="connsiteY2"/>
                </a:cxn>
                <a:cxn ang="0">
                  <a:pos x="connsiteX3" y="connsiteY3"/>
                </a:cxn>
              </a:cxnLst>
              <a:rect l="l" t="t" r="r" b="b"/>
              <a:pathLst>
                <a:path w="564986" h="39286">
                  <a:moveTo>
                    <a:pt x="35" y="25"/>
                  </a:moveTo>
                  <a:lnTo>
                    <a:pt x="565022" y="25"/>
                  </a:lnTo>
                  <a:lnTo>
                    <a:pt x="565022" y="39312"/>
                  </a:lnTo>
                  <a:lnTo>
                    <a:pt x="35" y="39312"/>
                  </a:lnTo>
                  <a:close/>
                </a:path>
              </a:pathLst>
            </a:custGeom>
            <a:noFill/>
            <a:ln w="17816" cap="flat">
              <a:solidFill>
                <a:srgbClr val="0070C0"/>
              </a:solidFill>
              <a:prstDash val="solid"/>
              <a:miter/>
            </a:ln>
          </p:spPr>
          <p:txBody>
            <a:bodyPr rtlCol="0" anchor="ctr"/>
            <a:lstStyle/>
            <a:p>
              <a:endParaRPr lang="en-US"/>
            </a:p>
          </p:txBody>
        </p:sp>
        <p:sp>
          <p:nvSpPr>
            <p:cNvPr id="104" name="文本框 103">
              <a:extLst>
                <a:ext uri="{FF2B5EF4-FFF2-40B4-BE49-F238E27FC236}">
                  <a16:creationId xmlns:a16="http://schemas.microsoft.com/office/drawing/2014/main" id="{2F97CCA6-0D8F-4C3E-B5AE-0D7CC6E3866A}"/>
                </a:ext>
              </a:extLst>
            </p:cNvPr>
            <p:cNvSpPr txBox="1"/>
            <p:nvPr/>
          </p:nvSpPr>
          <p:spPr>
            <a:xfrm>
              <a:off x="3776763" y="4453146"/>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1</a:t>
              </a:r>
            </a:p>
          </p:txBody>
        </p:sp>
        <p:sp>
          <p:nvSpPr>
            <p:cNvPr id="105" name="文本框 104">
              <a:extLst>
                <a:ext uri="{FF2B5EF4-FFF2-40B4-BE49-F238E27FC236}">
                  <a16:creationId xmlns:a16="http://schemas.microsoft.com/office/drawing/2014/main" id="{52324D95-F2AB-41F2-92E7-565002A3CD60}"/>
                </a:ext>
              </a:extLst>
            </p:cNvPr>
            <p:cNvSpPr txBox="1"/>
            <p:nvPr/>
          </p:nvSpPr>
          <p:spPr>
            <a:xfrm>
              <a:off x="3935335" y="4453146"/>
              <a:ext cx="25418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106" name="文本框 105">
              <a:extLst>
                <a:ext uri="{FF2B5EF4-FFF2-40B4-BE49-F238E27FC236}">
                  <a16:creationId xmlns:a16="http://schemas.microsoft.com/office/drawing/2014/main" id="{D2F175F7-9E20-4373-91B5-618FA9013685}"/>
                </a:ext>
              </a:extLst>
            </p:cNvPr>
            <p:cNvSpPr txBox="1"/>
            <p:nvPr/>
          </p:nvSpPr>
          <p:spPr>
            <a:xfrm>
              <a:off x="4014337" y="4453146"/>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5</a:t>
              </a:r>
            </a:p>
          </p:txBody>
        </p:sp>
        <p:sp>
          <p:nvSpPr>
            <p:cNvPr id="107" name="文本框 106">
              <a:extLst>
                <a:ext uri="{FF2B5EF4-FFF2-40B4-BE49-F238E27FC236}">
                  <a16:creationId xmlns:a16="http://schemas.microsoft.com/office/drawing/2014/main" id="{9965A1E7-F2B1-46B4-9BB0-5B844702B1B4}"/>
                </a:ext>
              </a:extLst>
            </p:cNvPr>
            <p:cNvSpPr txBox="1"/>
            <p:nvPr/>
          </p:nvSpPr>
          <p:spPr>
            <a:xfrm>
              <a:off x="4172909" y="4453146"/>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4</a:t>
              </a:r>
            </a:p>
          </p:txBody>
        </p:sp>
      </p:grpSp>
      <p:grpSp>
        <p:nvGrpSpPr>
          <p:cNvPr id="185" name="组合 184">
            <a:extLst>
              <a:ext uri="{FF2B5EF4-FFF2-40B4-BE49-F238E27FC236}">
                <a16:creationId xmlns:a16="http://schemas.microsoft.com/office/drawing/2014/main" id="{95B30808-909E-4458-985C-A996706001FE}"/>
              </a:ext>
            </a:extLst>
          </p:cNvPr>
          <p:cNvGrpSpPr/>
          <p:nvPr/>
        </p:nvGrpSpPr>
        <p:grpSpPr>
          <a:xfrm>
            <a:off x="4546334" y="3700364"/>
            <a:ext cx="1531188" cy="2235566"/>
            <a:chOff x="4546334" y="3916609"/>
            <a:chExt cx="1531188" cy="2235566"/>
          </a:xfrm>
        </p:grpSpPr>
        <p:sp>
          <p:nvSpPr>
            <p:cNvPr id="62" name="任意多边形: 形状 61">
              <a:extLst>
                <a:ext uri="{FF2B5EF4-FFF2-40B4-BE49-F238E27FC236}">
                  <a16:creationId xmlns:a16="http://schemas.microsoft.com/office/drawing/2014/main" id="{01BDB91C-83D2-4855-B710-B298B972A1E4}"/>
                </a:ext>
              </a:extLst>
            </p:cNvPr>
            <p:cNvSpPr/>
            <p:nvPr/>
          </p:nvSpPr>
          <p:spPr>
            <a:xfrm>
              <a:off x="5275791" y="4896296"/>
              <a:ext cx="26737" cy="34010"/>
            </a:xfrm>
            <a:custGeom>
              <a:avLst/>
              <a:gdLst>
                <a:gd name="connsiteX0" fmla="*/ 46 w 26737"/>
                <a:gd name="connsiteY0" fmla="*/ 34035 h 34010"/>
                <a:gd name="connsiteX1" fmla="*/ 46 w 26737"/>
                <a:gd name="connsiteY1" fmla="*/ 25 h 34010"/>
              </a:gdLst>
              <a:ahLst/>
              <a:cxnLst>
                <a:cxn ang="0">
                  <a:pos x="connsiteX0" y="connsiteY0"/>
                </a:cxn>
                <a:cxn ang="0">
                  <a:pos x="connsiteX1" y="connsiteY1"/>
                </a:cxn>
              </a:cxnLst>
              <a:rect l="l" t="t" r="r" b="b"/>
              <a:pathLst>
                <a:path w="26737" h="34010">
                  <a:moveTo>
                    <a:pt x="46" y="34035"/>
                  </a:moveTo>
                  <a:lnTo>
                    <a:pt x="46" y="25"/>
                  </a:lnTo>
                </a:path>
              </a:pathLst>
            </a:custGeom>
            <a:noFill/>
            <a:ln w="8908" cap="flat">
              <a:solidFill>
                <a:srgbClr val="000000"/>
              </a:solidFill>
              <a:prstDash val="solid"/>
              <a:miter/>
            </a:ln>
          </p:spPr>
          <p:txBody>
            <a:bodyPr rtlCol="0" anchor="ctr"/>
            <a:lstStyle/>
            <a:p>
              <a:endParaRPr lang="en-US"/>
            </a:p>
          </p:txBody>
        </p:sp>
        <p:sp>
          <p:nvSpPr>
            <p:cNvPr id="64" name="文本框 63">
              <a:extLst>
                <a:ext uri="{FF2B5EF4-FFF2-40B4-BE49-F238E27FC236}">
                  <a16:creationId xmlns:a16="http://schemas.microsoft.com/office/drawing/2014/main" id="{415FBF24-D8F8-4FF6-8D29-B887B521086D}"/>
                </a:ext>
              </a:extLst>
            </p:cNvPr>
            <p:cNvSpPr txBox="1"/>
            <p:nvPr/>
          </p:nvSpPr>
          <p:spPr>
            <a:xfrm>
              <a:off x="4889559"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U</a:t>
              </a:r>
            </a:p>
          </p:txBody>
        </p:sp>
        <p:sp>
          <p:nvSpPr>
            <p:cNvPr id="65" name="文本框 64">
              <a:extLst>
                <a:ext uri="{FF2B5EF4-FFF2-40B4-BE49-F238E27FC236}">
                  <a16:creationId xmlns:a16="http://schemas.microsoft.com/office/drawing/2014/main" id="{DCE3554A-78C4-4793-858B-D5CE8511D94C}"/>
                </a:ext>
              </a:extLst>
            </p:cNvPr>
            <p:cNvSpPr txBox="1"/>
            <p:nvPr/>
          </p:nvSpPr>
          <p:spPr>
            <a:xfrm>
              <a:off x="5095475"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H</a:t>
              </a:r>
            </a:p>
          </p:txBody>
        </p:sp>
        <p:sp>
          <p:nvSpPr>
            <p:cNvPr id="66" name="文本框 65">
              <a:extLst>
                <a:ext uri="{FF2B5EF4-FFF2-40B4-BE49-F238E27FC236}">
                  <a16:creationId xmlns:a16="http://schemas.microsoft.com/office/drawing/2014/main" id="{80967979-530F-432B-8E4A-031112B8D452}"/>
                </a:ext>
              </a:extLst>
            </p:cNvPr>
            <p:cNvSpPr txBox="1"/>
            <p:nvPr/>
          </p:nvSpPr>
          <p:spPr>
            <a:xfrm>
              <a:off x="5301391" y="502711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F</a:t>
              </a:r>
            </a:p>
          </p:txBody>
        </p:sp>
        <p:sp>
          <p:nvSpPr>
            <p:cNvPr id="73" name="文本框 72">
              <a:extLst>
                <a:ext uri="{FF2B5EF4-FFF2-40B4-BE49-F238E27FC236}">
                  <a16:creationId xmlns:a16="http://schemas.microsoft.com/office/drawing/2014/main" id="{98BCA43B-2D15-40E6-9944-4F314AC61C5E}"/>
                </a:ext>
              </a:extLst>
            </p:cNvPr>
            <p:cNvSpPr txBox="1"/>
            <p:nvPr/>
          </p:nvSpPr>
          <p:spPr>
            <a:xfrm>
              <a:off x="4546334" y="5368627"/>
              <a:ext cx="1531188" cy="783548"/>
            </a:xfrm>
            <a:prstGeom prst="rect">
              <a:avLst/>
            </a:prstGeom>
            <a:noFill/>
          </p:spPr>
          <p:txBody>
            <a:bodyPr wrap="none" rtlCol="0">
              <a:spAutoFit/>
            </a:bodyPr>
            <a:lstStyle/>
            <a:p>
              <a:pPr algn="ctr"/>
              <a:r>
                <a:rPr lang="en-US" sz="2246" dirty="0">
                  <a:solidFill>
                    <a:srgbClr val="000000"/>
                  </a:solidFill>
                  <a:latin typeface="Arial"/>
                  <a:cs typeface="Arial"/>
                  <a:sym typeface="Arial"/>
                  <a:rtl val="0"/>
                </a:rPr>
                <a:t>random </a:t>
              </a:r>
            </a:p>
            <a:p>
              <a:pPr algn="ctr"/>
              <a:r>
                <a:rPr lang="en-US" sz="2246" dirty="0">
                  <a:solidFill>
                    <a:srgbClr val="000000"/>
                  </a:solidFill>
                  <a:latin typeface="Arial"/>
                  <a:cs typeface="Arial"/>
                  <a:sym typeface="Arial"/>
                  <a:rtl val="0"/>
                </a:rPr>
                <a:t>orientation</a:t>
              </a:r>
              <a:endParaRPr lang="en-US" sz="2246" spc="0" baseline="0" dirty="0">
                <a:solidFill>
                  <a:srgbClr val="000000"/>
                </a:solidFill>
                <a:latin typeface="Arial"/>
                <a:cs typeface="Arial"/>
                <a:sym typeface="Arial"/>
                <a:rtl val="0"/>
              </a:endParaRPr>
            </a:p>
          </p:txBody>
        </p:sp>
        <p:sp>
          <p:nvSpPr>
            <p:cNvPr id="96" name="任意多边形: 形状 95">
              <a:extLst>
                <a:ext uri="{FF2B5EF4-FFF2-40B4-BE49-F238E27FC236}">
                  <a16:creationId xmlns:a16="http://schemas.microsoft.com/office/drawing/2014/main" id="{C48258E1-5B74-462F-BED8-F46CA3C7F6F4}"/>
                </a:ext>
              </a:extLst>
            </p:cNvPr>
            <p:cNvSpPr/>
            <p:nvPr/>
          </p:nvSpPr>
          <p:spPr>
            <a:xfrm>
              <a:off x="4994225" y="4354589"/>
              <a:ext cx="566768" cy="575681"/>
            </a:xfrm>
            <a:custGeom>
              <a:avLst/>
              <a:gdLst>
                <a:gd name="connsiteX0" fmla="*/ 46 w 566768"/>
                <a:gd name="connsiteY0" fmla="*/ 23 h 575681"/>
                <a:gd name="connsiteX1" fmla="*/ 566814 w 566768"/>
                <a:gd name="connsiteY1" fmla="*/ 23 h 575681"/>
                <a:gd name="connsiteX2" fmla="*/ 566814 w 566768"/>
                <a:gd name="connsiteY2" fmla="*/ 575704 h 575681"/>
                <a:gd name="connsiteX3" fmla="*/ 46 w 566768"/>
                <a:gd name="connsiteY3" fmla="*/ 575704 h 575681"/>
              </a:gdLst>
              <a:ahLst/>
              <a:cxnLst>
                <a:cxn ang="0">
                  <a:pos x="connsiteX0" y="connsiteY0"/>
                </a:cxn>
                <a:cxn ang="0">
                  <a:pos x="connsiteX1" y="connsiteY1"/>
                </a:cxn>
                <a:cxn ang="0">
                  <a:pos x="connsiteX2" y="connsiteY2"/>
                </a:cxn>
                <a:cxn ang="0">
                  <a:pos x="connsiteX3" y="connsiteY3"/>
                </a:cxn>
              </a:cxnLst>
              <a:rect l="l" t="t" r="r" b="b"/>
              <a:pathLst>
                <a:path w="566768" h="575681">
                  <a:moveTo>
                    <a:pt x="46" y="23"/>
                  </a:moveTo>
                  <a:lnTo>
                    <a:pt x="566814" y="23"/>
                  </a:lnTo>
                  <a:lnTo>
                    <a:pt x="566814" y="575704"/>
                  </a:lnTo>
                  <a:lnTo>
                    <a:pt x="46" y="575704"/>
                  </a:lnTo>
                  <a:close/>
                </a:path>
              </a:pathLst>
            </a:custGeom>
            <a:solidFill>
              <a:srgbClr val="0070C0"/>
            </a:solidFill>
            <a:ln w="35632" cap="flat">
              <a:noFill/>
              <a:prstDash val="solid"/>
              <a:miter/>
            </a:ln>
          </p:spPr>
          <p:txBody>
            <a:bodyPr rtlCol="0" anchor="ctr"/>
            <a:lstStyle/>
            <a:p>
              <a:endParaRPr lang="en-US"/>
            </a:p>
          </p:txBody>
        </p:sp>
        <p:sp>
          <p:nvSpPr>
            <p:cNvPr id="97" name="任意多边形: 形状 96">
              <a:extLst>
                <a:ext uri="{FF2B5EF4-FFF2-40B4-BE49-F238E27FC236}">
                  <a16:creationId xmlns:a16="http://schemas.microsoft.com/office/drawing/2014/main" id="{3BD5520A-9CAC-4877-AD78-7D6BD9092316}"/>
                </a:ext>
              </a:extLst>
            </p:cNvPr>
            <p:cNvSpPr/>
            <p:nvPr/>
          </p:nvSpPr>
          <p:spPr>
            <a:xfrm>
              <a:off x="4994225" y="4356265"/>
              <a:ext cx="565128" cy="574041"/>
            </a:xfrm>
            <a:custGeom>
              <a:avLst/>
              <a:gdLst>
                <a:gd name="connsiteX0" fmla="*/ 46 w 565128"/>
                <a:gd name="connsiteY0" fmla="*/ 23 h 574041"/>
                <a:gd name="connsiteX1" fmla="*/ 565175 w 565128"/>
                <a:gd name="connsiteY1" fmla="*/ 23 h 574041"/>
                <a:gd name="connsiteX2" fmla="*/ 565175 w 565128"/>
                <a:gd name="connsiteY2" fmla="*/ 574064 h 574041"/>
                <a:gd name="connsiteX3" fmla="*/ 46 w 565128"/>
                <a:gd name="connsiteY3" fmla="*/ 574064 h 574041"/>
              </a:gdLst>
              <a:ahLst/>
              <a:cxnLst>
                <a:cxn ang="0">
                  <a:pos x="connsiteX0" y="connsiteY0"/>
                </a:cxn>
                <a:cxn ang="0">
                  <a:pos x="connsiteX1" y="connsiteY1"/>
                </a:cxn>
                <a:cxn ang="0">
                  <a:pos x="connsiteX2" y="connsiteY2"/>
                </a:cxn>
                <a:cxn ang="0">
                  <a:pos x="connsiteX3" y="connsiteY3"/>
                </a:cxn>
              </a:cxnLst>
              <a:rect l="l" t="t" r="r" b="b"/>
              <a:pathLst>
                <a:path w="565128" h="574041">
                  <a:moveTo>
                    <a:pt x="46" y="23"/>
                  </a:moveTo>
                  <a:lnTo>
                    <a:pt x="565175" y="23"/>
                  </a:lnTo>
                  <a:lnTo>
                    <a:pt x="565175" y="574064"/>
                  </a:lnTo>
                  <a:lnTo>
                    <a:pt x="46" y="574064"/>
                  </a:lnTo>
                  <a:close/>
                </a:path>
              </a:pathLst>
            </a:custGeom>
            <a:noFill/>
            <a:ln w="17816" cap="flat">
              <a:solidFill>
                <a:srgbClr val="0070C0"/>
              </a:solidFill>
              <a:prstDash val="solid"/>
              <a:miter/>
            </a:ln>
          </p:spPr>
          <p:txBody>
            <a:bodyPr rtlCol="0" anchor="ctr"/>
            <a:lstStyle/>
            <a:p>
              <a:endParaRPr lang="en-US"/>
            </a:p>
          </p:txBody>
        </p:sp>
        <p:sp>
          <p:nvSpPr>
            <p:cNvPr id="108" name="文本框 107">
              <a:extLst>
                <a:ext uri="{FF2B5EF4-FFF2-40B4-BE49-F238E27FC236}">
                  <a16:creationId xmlns:a16="http://schemas.microsoft.com/office/drawing/2014/main" id="{0A9136A5-AA51-4969-AE8B-CBE5F8C5B0FD}"/>
                </a:ext>
              </a:extLst>
            </p:cNvPr>
            <p:cNvSpPr txBox="1"/>
            <p:nvPr/>
          </p:nvSpPr>
          <p:spPr>
            <a:xfrm>
              <a:off x="5025803" y="391660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2</a:t>
              </a:r>
            </a:p>
          </p:txBody>
        </p:sp>
        <p:sp>
          <p:nvSpPr>
            <p:cNvPr id="109" name="文本框 108">
              <a:extLst>
                <a:ext uri="{FF2B5EF4-FFF2-40B4-BE49-F238E27FC236}">
                  <a16:creationId xmlns:a16="http://schemas.microsoft.com/office/drawing/2014/main" id="{3A9428A7-BE4A-4F36-AECD-6B5D437B2002}"/>
                </a:ext>
              </a:extLst>
            </p:cNvPr>
            <p:cNvSpPr txBox="1"/>
            <p:nvPr/>
          </p:nvSpPr>
          <p:spPr>
            <a:xfrm>
              <a:off x="5184380" y="391660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3</a:t>
              </a:r>
            </a:p>
          </p:txBody>
        </p:sp>
      </p:grpSp>
      <p:grpSp>
        <p:nvGrpSpPr>
          <p:cNvPr id="193" name="组合 192">
            <a:extLst>
              <a:ext uri="{FF2B5EF4-FFF2-40B4-BE49-F238E27FC236}">
                <a16:creationId xmlns:a16="http://schemas.microsoft.com/office/drawing/2014/main" id="{A3459DD3-F6AD-46C0-ABC6-5A3564FC077B}"/>
              </a:ext>
            </a:extLst>
          </p:cNvPr>
          <p:cNvGrpSpPr/>
          <p:nvPr/>
        </p:nvGrpSpPr>
        <p:grpSpPr>
          <a:xfrm>
            <a:off x="6169876" y="2026582"/>
            <a:ext cx="5519824" cy="2911378"/>
            <a:chOff x="6169876" y="2242827"/>
            <a:chExt cx="5519824" cy="2911378"/>
          </a:xfrm>
        </p:grpSpPr>
        <p:grpSp>
          <p:nvGrpSpPr>
            <p:cNvPr id="191" name="组合 190">
              <a:extLst>
                <a:ext uri="{FF2B5EF4-FFF2-40B4-BE49-F238E27FC236}">
                  <a16:creationId xmlns:a16="http://schemas.microsoft.com/office/drawing/2014/main" id="{95A808CD-435E-4F9B-9D88-CA6E875DE31D}"/>
                </a:ext>
              </a:extLst>
            </p:cNvPr>
            <p:cNvGrpSpPr/>
            <p:nvPr/>
          </p:nvGrpSpPr>
          <p:grpSpPr>
            <a:xfrm>
              <a:off x="6169876" y="2242827"/>
              <a:ext cx="5519824" cy="2714216"/>
              <a:chOff x="6169876" y="2242827"/>
              <a:chExt cx="5519824" cy="2714216"/>
            </a:xfrm>
          </p:grpSpPr>
          <p:sp>
            <p:nvSpPr>
              <p:cNvPr id="112" name="任意多边形: 形状 111">
                <a:extLst>
                  <a:ext uri="{FF2B5EF4-FFF2-40B4-BE49-F238E27FC236}">
                    <a16:creationId xmlns:a16="http://schemas.microsoft.com/office/drawing/2014/main" id="{FCCEB601-2125-47E9-9C4D-4088A6491814}"/>
                  </a:ext>
                </a:extLst>
              </p:cNvPr>
              <p:cNvSpPr/>
              <p:nvPr/>
            </p:nvSpPr>
            <p:spPr>
              <a:xfrm>
                <a:off x="7169206" y="4930306"/>
                <a:ext cx="4520494" cy="26737"/>
              </a:xfrm>
              <a:custGeom>
                <a:avLst/>
                <a:gdLst>
                  <a:gd name="connsiteX0" fmla="*/ 30 w 4520494"/>
                  <a:gd name="connsiteY0" fmla="*/ 25 h 26737"/>
                  <a:gd name="connsiteX1" fmla="*/ 4520525 w 4520494"/>
                  <a:gd name="connsiteY1" fmla="*/ 25 h 26737"/>
                </a:gdLst>
                <a:ahLst/>
                <a:cxnLst>
                  <a:cxn ang="0">
                    <a:pos x="connsiteX0" y="connsiteY0"/>
                  </a:cxn>
                  <a:cxn ang="0">
                    <a:pos x="connsiteX1" y="connsiteY1"/>
                  </a:cxn>
                </a:cxnLst>
                <a:rect l="l" t="t" r="r" b="b"/>
                <a:pathLst>
                  <a:path w="4520494" h="26737">
                    <a:moveTo>
                      <a:pt x="30" y="25"/>
                    </a:moveTo>
                    <a:lnTo>
                      <a:pt x="4520525" y="25"/>
                    </a:lnTo>
                  </a:path>
                </a:pathLst>
              </a:custGeom>
              <a:noFill/>
              <a:ln w="7127" cap="flat">
                <a:solidFill>
                  <a:srgbClr val="DDDDDD"/>
                </a:solidFill>
                <a:prstDash val="solid"/>
                <a:miter/>
              </a:ln>
            </p:spPr>
            <p:txBody>
              <a:bodyPr rtlCol="0" anchor="ctr"/>
              <a:lstStyle/>
              <a:p>
                <a:endParaRPr lang="en-US"/>
              </a:p>
            </p:txBody>
          </p:sp>
          <p:sp>
            <p:nvSpPr>
              <p:cNvPr id="113" name="任意多边形: 形状 112">
                <a:extLst>
                  <a:ext uri="{FF2B5EF4-FFF2-40B4-BE49-F238E27FC236}">
                    <a16:creationId xmlns:a16="http://schemas.microsoft.com/office/drawing/2014/main" id="{27BC4AFD-B803-4886-B9DB-3A2A1CFD2D80}"/>
                  </a:ext>
                </a:extLst>
              </p:cNvPr>
              <p:cNvSpPr/>
              <p:nvPr/>
            </p:nvSpPr>
            <p:spPr>
              <a:xfrm>
                <a:off x="7169206" y="4930306"/>
                <a:ext cx="33832" cy="26737"/>
              </a:xfrm>
              <a:custGeom>
                <a:avLst/>
                <a:gdLst>
                  <a:gd name="connsiteX0" fmla="*/ 9 w 33832"/>
                  <a:gd name="connsiteY0" fmla="*/ 25 h 26737"/>
                  <a:gd name="connsiteX1" fmla="*/ 33841 w 33832"/>
                  <a:gd name="connsiteY1" fmla="*/ 25 h 26737"/>
                </a:gdLst>
                <a:ahLst/>
                <a:cxnLst>
                  <a:cxn ang="0">
                    <a:pos x="connsiteX0" y="connsiteY0"/>
                  </a:cxn>
                  <a:cxn ang="0">
                    <a:pos x="connsiteX1" y="connsiteY1"/>
                  </a:cxn>
                </a:cxnLst>
                <a:rect l="l" t="t" r="r" b="b"/>
                <a:pathLst>
                  <a:path w="33832" h="26737">
                    <a:moveTo>
                      <a:pt x="9" y="25"/>
                    </a:moveTo>
                    <a:lnTo>
                      <a:pt x="33841" y="25"/>
                    </a:lnTo>
                  </a:path>
                </a:pathLst>
              </a:custGeom>
              <a:noFill/>
              <a:ln w="8908" cap="flat">
                <a:solidFill>
                  <a:srgbClr val="000000"/>
                </a:solidFill>
                <a:prstDash val="solid"/>
                <a:miter/>
              </a:ln>
            </p:spPr>
            <p:txBody>
              <a:bodyPr rtlCol="0" anchor="ctr"/>
              <a:lstStyle/>
              <a:p>
                <a:endParaRPr lang="en-US"/>
              </a:p>
            </p:txBody>
          </p:sp>
          <p:sp>
            <p:nvSpPr>
              <p:cNvPr id="114" name="任意多边形: 形状 113">
                <a:extLst>
                  <a:ext uri="{FF2B5EF4-FFF2-40B4-BE49-F238E27FC236}">
                    <a16:creationId xmlns:a16="http://schemas.microsoft.com/office/drawing/2014/main" id="{F30F5331-DD69-4CBF-B5B8-D0C2CCE2335A}"/>
                  </a:ext>
                </a:extLst>
              </p:cNvPr>
              <p:cNvSpPr/>
              <p:nvPr/>
            </p:nvSpPr>
            <p:spPr>
              <a:xfrm>
                <a:off x="11655868" y="4930306"/>
                <a:ext cx="33832" cy="26737"/>
              </a:xfrm>
              <a:custGeom>
                <a:avLst/>
                <a:gdLst>
                  <a:gd name="connsiteX0" fmla="*/ 33883 w 33832"/>
                  <a:gd name="connsiteY0" fmla="*/ 25 h 26737"/>
                  <a:gd name="connsiteX1" fmla="*/ 51 w 33832"/>
                  <a:gd name="connsiteY1" fmla="*/ 25 h 26737"/>
                </a:gdLst>
                <a:ahLst/>
                <a:cxnLst>
                  <a:cxn ang="0">
                    <a:pos x="connsiteX0" y="connsiteY0"/>
                  </a:cxn>
                  <a:cxn ang="0">
                    <a:pos x="connsiteX1" y="connsiteY1"/>
                  </a:cxn>
                </a:cxnLst>
                <a:rect l="l" t="t" r="r" b="b"/>
                <a:pathLst>
                  <a:path w="33832" h="26737">
                    <a:moveTo>
                      <a:pt x="33883" y="25"/>
                    </a:moveTo>
                    <a:lnTo>
                      <a:pt x="51" y="25"/>
                    </a:lnTo>
                  </a:path>
                </a:pathLst>
              </a:custGeom>
              <a:noFill/>
              <a:ln w="8908" cap="flat">
                <a:solidFill>
                  <a:srgbClr val="000000"/>
                </a:solidFill>
                <a:prstDash val="solid"/>
                <a:miter/>
              </a:ln>
            </p:spPr>
            <p:txBody>
              <a:bodyPr rtlCol="0" anchor="ctr"/>
              <a:lstStyle/>
              <a:p>
                <a:endParaRPr lang="en-US"/>
              </a:p>
            </p:txBody>
          </p:sp>
          <p:sp>
            <p:nvSpPr>
              <p:cNvPr id="116" name="任意多边形: 形状 115">
                <a:extLst>
                  <a:ext uri="{FF2B5EF4-FFF2-40B4-BE49-F238E27FC236}">
                    <a16:creationId xmlns:a16="http://schemas.microsoft.com/office/drawing/2014/main" id="{C2D70ABA-1608-4613-AB14-123021362C53}"/>
                  </a:ext>
                </a:extLst>
              </p:cNvPr>
              <p:cNvSpPr/>
              <p:nvPr/>
            </p:nvSpPr>
            <p:spPr>
              <a:xfrm>
                <a:off x="7169206" y="4431202"/>
                <a:ext cx="4520494" cy="26737"/>
              </a:xfrm>
              <a:custGeom>
                <a:avLst/>
                <a:gdLst>
                  <a:gd name="connsiteX0" fmla="*/ 30 w 4520494"/>
                  <a:gd name="connsiteY0" fmla="*/ 21 h 26737"/>
                  <a:gd name="connsiteX1" fmla="*/ 4520525 w 4520494"/>
                  <a:gd name="connsiteY1" fmla="*/ 21 h 26737"/>
                </a:gdLst>
                <a:ahLst/>
                <a:cxnLst>
                  <a:cxn ang="0">
                    <a:pos x="connsiteX0" y="connsiteY0"/>
                  </a:cxn>
                  <a:cxn ang="0">
                    <a:pos x="connsiteX1" y="connsiteY1"/>
                  </a:cxn>
                </a:cxnLst>
                <a:rect l="l" t="t" r="r" b="b"/>
                <a:pathLst>
                  <a:path w="4520494" h="26737">
                    <a:moveTo>
                      <a:pt x="30" y="21"/>
                    </a:moveTo>
                    <a:lnTo>
                      <a:pt x="4520525" y="21"/>
                    </a:lnTo>
                  </a:path>
                </a:pathLst>
              </a:custGeom>
              <a:noFill/>
              <a:ln w="7127" cap="flat">
                <a:solidFill>
                  <a:srgbClr val="DDDDDD"/>
                </a:solidFill>
                <a:prstDash val="solid"/>
                <a:miter/>
              </a:ln>
            </p:spPr>
            <p:txBody>
              <a:bodyPr rtlCol="0" anchor="ctr"/>
              <a:lstStyle/>
              <a:p>
                <a:endParaRPr lang="en-US"/>
              </a:p>
            </p:txBody>
          </p:sp>
          <p:sp>
            <p:nvSpPr>
              <p:cNvPr id="117" name="任意多边形: 形状 116">
                <a:extLst>
                  <a:ext uri="{FF2B5EF4-FFF2-40B4-BE49-F238E27FC236}">
                    <a16:creationId xmlns:a16="http://schemas.microsoft.com/office/drawing/2014/main" id="{820971AF-5BFA-421D-A1AF-420B0546728F}"/>
                  </a:ext>
                </a:extLst>
              </p:cNvPr>
              <p:cNvSpPr/>
              <p:nvPr/>
            </p:nvSpPr>
            <p:spPr>
              <a:xfrm>
                <a:off x="7169206" y="4431202"/>
                <a:ext cx="33832" cy="26737"/>
              </a:xfrm>
              <a:custGeom>
                <a:avLst/>
                <a:gdLst>
                  <a:gd name="connsiteX0" fmla="*/ 9 w 33832"/>
                  <a:gd name="connsiteY0" fmla="*/ 21 h 26737"/>
                  <a:gd name="connsiteX1" fmla="*/ 33841 w 33832"/>
                  <a:gd name="connsiteY1" fmla="*/ 21 h 26737"/>
                </a:gdLst>
                <a:ahLst/>
                <a:cxnLst>
                  <a:cxn ang="0">
                    <a:pos x="connsiteX0" y="connsiteY0"/>
                  </a:cxn>
                  <a:cxn ang="0">
                    <a:pos x="connsiteX1" y="connsiteY1"/>
                  </a:cxn>
                </a:cxnLst>
                <a:rect l="l" t="t" r="r" b="b"/>
                <a:pathLst>
                  <a:path w="33832" h="26737">
                    <a:moveTo>
                      <a:pt x="9" y="21"/>
                    </a:moveTo>
                    <a:lnTo>
                      <a:pt x="33841" y="21"/>
                    </a:lnTo>
                  </a:path>
                </a:pathLst>
              </a:custGeom>
              <a:noFill/>
              <a:ln w="8908" cap="flat">
                <a:solidFill>
                  <a:srgbClr val="000000"/>
                </a:solidFill>
                <a:prstDash val="solid"/>
                <a:miter/>
              </a:ln>
            </p:spPr>
            <p:txBody>
              <a:bodyPr rtlCol="0" anchor="ctr"/>
              <a:lstStyle/>
              <a:p>
                <a:endParaRPr lang="en-US"/>
              </a:p>
            </p:txBody>
          </p:sp>
          <p:sp>
            <p:nvSpPr>
              <p:cNvPr id="118" name="任意多边形: 形状 117">
                <a:extLst>
                  <a:ext uri="{FF2B5EF4-FFF2-40B4-BE49-F238E27FC236}">
                    <a16:creationId xmlns:a16="http://schemas.microsoft.com/office/drawing/2014/main" id="{064C6A09-1556-4C17-BBB3-AE13C294A4D9}"/>
                  </a:ext>
                </a:extLst>
              </p:cNvPr>
              <p:cNvSpPr/>
              <p:nvPr/>
            </p:nvSpPr>
            <p:spPr>
              <a:xfrm>
                <a:off x="11655868" y="4431202"/>
                <a:ext cx="33832" cy="26737"/>
              </a:xfrm>
              <a:custGeom>
                <a:avLst/>
                <a:gdLst>
                  <a:gd name="connsiteX0" fmla="*/ 33883 w 33832"/>
                  <a:gd name="connsiteY0" fmla="*/ 21 h 26737"/>
                  <a:gd name="connsiteX1" fmla="*/ 51 w 33832"/>
                  <a:gd name="connsiteY1" fmla="*/ 21 h 26737"/>
                </a:gdLst>
                <a:ahLst/>
                <a:cxnLst>
                  <a:cxn ang="0">
                    <a:pos x="connsiteX0" y="connsiteY0"/>
                  </a:cxn>
                  <a:cxn ang="0">
                    <a:pos x="connsiteX1" y="connsiteY1"/>
                  </a:cxn>
                </a:cxnLst>
                <a:rect l="l" t="t" r="r" b="b"/>
                <a:pathLst>
                  <a:path w="33832" h="26737">
                    <a:moveTo>
                      <a:pt x="33883" y="21"/>
                    </a:moveTo>
                    <a:lnTo>
                      <a:pt x="51" y="21"/>
                    </a:lnTo>
                  </a:path>
                </a:pathLst>
              </a:custGeom>
              <a:noFill/>
              <a:ln w="8908" cap="flat">
                <a:solidFill>
                  <a:srgbClr val="000000"/>
                </a:solidFill>
                <a:prstDash val="solid"/>
                <a:miter/>
              </a:ln>
            </p:spPr>
            <p:txBody>
              <a:bodyPr rtlCol="0" anchor="ctr"/>
              <a:lstStyle/>
              <a:p>
                <a:endParaRPr lang="en-US"/>
              </a:p>
            </p:txBody>
          </p:sp>
          <p:sp>
            <p:nvSpPr>
              <p:cNvPr id="119" name="文本框 118">
                <a:extLst>
                  <a:ext uri="{FF2B5EF4-FFF2-40B4-BE49-F238E27FC236}">
                    <a16:creationId xmlns:a16="http://schemas.microsoft.com/office/drawing/2014/main" id="{0DA6FEDF-0964-433C-AD10-03172008A848}"/>
                  </a:ext>
                </a:extLst>
              </p:cNvPr>
              <p:cNvSpPr txBox="1"/>
              <p:nvPr/>
            </p:nvSpPr>
            <p:spPr>
              <a:xfrm>
                <a:off x="6680119" y="424280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2</a:t>
                </a:r>
              </a:p>
            </p:txBody>
          </p:sp>
          <p:sp>
            <p:nvSpPr>
              <p:cNvPr id="120" name="文本框 119">
                <a:extLst>
                  <a:ext uri="{FF2B5EF4-FFF2-40B4-BE49-F238E27FC236}">
                    <a16:creationId xmlns:a16="http://schemas.microsoft.com/office/drawing/2014/main" id="{8CA21729-A8E7-40C0-AA83-318D752F8190}"/>
                  </a:ext>
                </a:extLst>
              </p:cNvPr>
              <p:cNvSpPr txBox="1"/>
              <p:nvPr/>
            </p:nvSpPr>
            <p:spPr>
              <a:xfrm>
                <a:off x="6838692" y="4242809"/>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121" name="任意多边形: 形状 120">
                <a:extLst>
                  <a:ext uri="{FF2B5EF4-FFF2-40B4-BE49-F238E27FC236}">
                    <a16:creationId xmlns:a16="http://schemas.microsoft.com/office/drawing/2014/main" id="{A5F24CF6-F394-4CC2-838D-E9B0F622BA67}"/>
                  </a:ext>
                </a:extLst>
              </p:cNvPr>
              <p:cNvSpPr/>
              <p:nvPr/>
            </p:nvSpPr>
            <p:spPr>
              <a:xfrm>
                <a:off x="7169206" y="3930279"/>
                <a:ext cx="4520494" cy="26737"/>
              </a:xfrm>
              <a:custGeom>
                <a:avLst/>
                <a:gdLst>
                  <a:gd name="connsiteX0" fmla="*/ 30 w 4520494"/>
                  <a:gd name="connsiteY0" fmla="*/ 16 h 26737"/>
                  <a:gd name="connsiteX1" fmla="*/ 4520525 w 4520494"/>
                  <a:gd name="connsiteY1" fmla="*/ 16 h 26737"/>
                </a:gdLst>
                <a:ahLst/>
                <a:cxnLst>
                  <a:cxn ang="0">
                    <a:pos x="connsiteX0" y="connsiteY0"/>
                  </a:cxn>
                  <a:cxn ang="0">
                    <a:pos x="connsiteX1" y="connsiteY1"/>
                  </a:cxn>
                </a:cxnLst>
                <a:rect l="l" t="t" r="r" b="b"/>
                <a:pathLst>
                  <a:path w="4520494" h="26737">
                    <a:moveTo>
                      <a:pt x="30" y="16"/>
                    </a:moveTo>
                    <a:lnTo>
                      <a:pt x="4520525" y="16"/>
                    </a:lnTo>
                  </a:path>
                </a:pathLst>
              </a:custGeom>
              <a:noFill/>
              <a:ln w="7127" cap="flat">
                <a:solidFill>
                  <a:srgbClr val="DDDDDD"/>
                </a:solidFill>
                <a:prstDash val="solid"/>
                <a:miter/>
              </a:ln>
            </p:spPr>
            <p:txBody>
              <a:bodyPr rtlCol="0" anchor="ctr"/>
              <a:lstStyle/>
              <a:p>
                <a:endParaRPr lang="en-US"/>
              </a:p>
            </p:txBody>
          </p:sp>
          <p:sp>
            <p:nvSpPr>
              <p:cNvPr id="122" name="任意多边形: 形状 121">
                <a:extLst>
                  <a:ext uri="{FF2B5EF4-FFF2-40B4-BE49-F238E27FC236}">
                    <a16:creationId xmlns:a16="http://schemas.microsoft.com/office/drawing/2014/main" id="{7B77FCF3-57C4-4057-A952-768350E51B68}"/>
                  </a:ext>
                </a:extLst>
              </p:cNvPr>
              <p:cNvSpPr/>
              <p:nvPr/>
            </p:nvSpPr>
            <p:spPr>
              <a:xfrm>
                <a:off x="7169206" y="3930279"/>
                <a:ext cx="33832" cy="26737"/>
              </a:xfrm>
              <a:custGeom>
                <a:avLst/>
                <a:gdLst>
                  <a:gd name="connsiteX0" fmla="*/ 9 w 33832"/>
                  <a:gd name="connsiteY0" fmla="*/ 16 h 26737"/>
                  <a:gd name="connsiteX1" fmla="*/ 33841 w 33832"/>
                  <a:gd name="connsiteY1" fmla="*/ 16 h 26737"/>
                </a:gdLst>
                <a:ahLst/>
                <a:cxnLst>
                  <a:cxn ang="0">
                    <a:pos x="connsiteX0" y="connsiteY0"/>
                  </a:cxn>
                  <a:cxn ang="0">
                    <a:pos x="connsiteX1" y="connsiteY1"/>
                  </a:cxn>
                </a:cxnLst>
                <a:rect l="l" t="t" r="r" b="b"/>
                <a:pathLst>
                  <a:path w="33832" h="26737">
                    <a:moveTo>
                      <a:pt x="9" y="16"/>
                    </a:moveTo>
                    <a:lnTo>
                      <a:pt x="33841" y="16"/>
                    </a:lnTo>
                  </a:path>
                </a:pathLst>
              </a:custGeom>
              <a:noFill/>
              <a:ln w="8908" cap="flat">
                <a:solidFill>
                  <a:srgbClr val="000000"/>
                </a:solidFill>
                <a:prstDash val="solid"/>
                <a:miter/>
              </a:ln>
            </p:spPr>
            <p:txBody>
              <a:bodyPr rtlCol="0" anchor="ctr"/>
              <a:lstStyle/>
              <a:p>
                <a:endParaRPr lang="en-US"/>
              </a:p>
            </p:txBody>
          </p:sp>
          <p:sp>
            <p:nvSpPr>
              <p:cNvPr id="123" name="任意多边形: 形状 122">
                <a:extLst>
                  <a:ext uri="{FF2B5EF4-FFF2-40B4-BE49-F238E27FC236}">
                    <a16:creationId xmlns:a16="http://schemas.microsoft.com/office/drawing/2014/main" id="{02680E25-76C2-4FC2-9409-9A3AD0004977}"/>
                  </a:ext>
                </a:extLst>
              </p:cNvPr>
              <p:cNvSpPr/>
              <p:nvPr/>
            </p:nvSpPr>
            <p:spPr>
              <a:xfrm>
                <a:off x="11655868" y="3930279"/>
                <a:ext cx="33832" cy="26737"/>
              </a:xfrm>
              <a:custGeom>
                <a:avLst/>
                <a:gdLst>
                  <a:gd name="connsiteX0" fmla="*/ 33883 w 33832"/>
                  <a:gd name="connsiteY0" fmla="*/ 16 h 26737"/>
                  <a:gd name="connsiteX1" fmla="*/ 51 w 33832"/>
                  <a:gd name="connsiteY1" fmla="*/ 16 h 26737"/>
                </a:gdLst>
                <a:ahLst/>
                <a:cxnLst>
                  <a:cxn ang="0">
                    <a:pos x="connsiteX0" y="connsiteY0"/>
                  </a:cxn>
                  <a:cxn ang="0">
                    <a:pos x="connsiteX1" y="connsiteY1"/>
                  </a:cxn>
                </a:cxnLst>
                <a:rect l="l" t="t" r="r" b="b"/>
                <a:pathLst>
                  <a:path w="33832" h="26737">
                    <a:moveTo>
                      <a:pt x="33883" y="16"/>
                    </a:moveTo>
                    <a:lnTo>
                      <a:pt x="51" y="16"/>
                    </a:lnTo>
                  </a:path>
                </a:pathLst>
              </a:custGeom>
              <a:noFill/>
              <a:ln w="8908" cap="flat">
                <a:solidFill>
                  <a:srgbClr val="000000"/>
                </a:solidFill>
                <a:prstDash val="solid"/>
                <a:miter/>
              </a:ln>
            </p:spPr>
            <p:txBody>
              <a:bodyPr rtlCol="0" anchor="ctr"/>
              <a:lstStyle/>
              <a:p>
                <a:endParaRPr lang="en-US"/>
              </a:p>
            </p:txBody>
          </p:sp>
          <p:sp>
            <p:nvSpPr>
              <p:cNvPr id="124" name="文本框 123">
                <a:extLst>
                  <a:ext uri="{FF2B5EF4-FFF2-40B4-BE49-F238E27FC236}">
                    <a16:creationId xmlns:a16="http://schemas.microsoft.com/office/drawing/2014/main" id="{BE5F4C63-EB5B-4D09-961E-1F7298383C81}"/>
                  </a:ext>
                </a:extLst>
              </p:cNvPr>
              <p:cNvSpPr txBox="1"/>
              <p:nvPr/>
            </p:nvSpPr>
            <p:spPr>
              <a:xfrm>
                <a:off x="6680119" y="3741922"/>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4</a:t>
                </a:r>
              </a:p>
            </p:txBody>
          </p:sp>
          <p:sp>
            <p:nvSpPr>
              <p:cNvPr id="125" name="文本框 124">
                <a:extLst>
                  <a:ext uri="{FF2B5EF4-FFF2-40B4-BE49-F238E27FC236}">
                    <a16:creationId xmlns:a16="http://schemas.microsoft.com/office/drawing/2014/main" id="{306016DA-3231-41D4-99F1-53CA288595FE}"/>
                  </a:ext>
                </a:extLst>
              </p:cNvPr>
              <p:cNvSpPr txBox="1"/>
              <p:nvPr/>
            </p:nvSpPr>
            <p:spPr>
              <a:xfrm>
                <a:off x="6838692" y="3741922"/>
                <a:ext cx="325481" cy="412292"/>
              </a:xfrm>
              <a:prstGeom prst="rect">
                <a:avLst/>
              </a:prstGeom>
              <a:noFill/>
            </p:spPr>
            <p:txBody>
              <a:bodyPr wrap="none" rtlCol="0">
                <a:spAutoFit/>
              </a:bodyPr>
              <a:lstStyle/>
              <a:p>
                <a:pPr algn="l"/>
                <a:r>
                  <a:rPr lang="en-US" sz="2246" spc="0" baseline="0" dirty="0">
                    <a:solidFill>
                      <a:srgbClr val="000000"/>
                    </a:solidFill>
                    <a:latin typeface="Arial"/>
                    <a:cs typeface="Arial"/>
                    <a:sym typeface="Arial"/>
                    <a:rtl val="0"/>
                  </a:rPr>
                  <a:t>0</a:t>
                </a:r>
              </a:p>
            </p:txBody>
          </p:sp>
          <p:sp>
            <p:nvSpPr>
              <p:cNvPr id="126" name="任意多边形: 形状 125">
                <a:extLst>
                  <a:ext uri="{FF2B5EF4-FFF2-40B4-BE49-F238E27FC236}">
                    <a16:creationId xmlns:a16="http://schemas.microsoft.com/office/drawing/2014/main" id="{EA022EF7-E7D9-4392-8C55-72DCE64D790F}"/>
                  </a:ext>
                </a:extLst>
              </p:cNvPr>
              <p:cNvSpPr/>
              <p:nvPr/>
            </p:nvSpPr>
            <p:spPr>
              <a:xfrm>
                <a:off x="7169206" y="3431175"/>
                <a:ext cx="4520494" cy="26737"/>
              </a:xfrm>
              <a:custGeom>
                <a:avLst/>
                <a:gdLst>
                  <a:gd name="connsiteX0" fmla="*/ 30 w 4520494"/>
                  <a:gd name="connsiteY0" fmla="*/ 11 h 26737"/>
                  <a:gd name="connsiteX1" fmla="*/ 4520525 w 4520494"/>
                  <a:gd name="connsiteY1" fmla="*/ 11 h 26737"/>
                </a:gdLst>
                <a:ahLst/>
                <a:cxnLst>
                  <a:cxn ang="0">
                    <a:pos x="connsiteX0" y="connsiteY0"/>
                  </a:cxn>
                  <a:cxn ang="0">
                    <a:pos x="connsiteX1" y="connsiteY1"/>
                  </a:cxn>
                </a:cxnLst>
                <a:rect l="l" t="t" r="r" b="b"/>
                <a:pathLst>
                  <a:path w="4520494" h="26737">
                    <a:moveTo>
                      <a:pt x="30" y="11"/>
                    </a:moveTo>
                    <a:lnTo>
                      <a:pt x="4520525" y="11"/>
                    </a:lnTo>
                  </a:path>
                </a:pathLst>
              </a:custGeom>
              <a:noFill/>
              <a:ln w="7127" cap="flat">
                <a:solidFill>
                  <a:srgbClr val="DDDDDD"/>
                </a:solidFill>
                <a:prstDash val="solid"/>
                <a:miter/>
              </a:ln>
            </p:spPr>
            <p:txBody>
              <a:bodyPr rtlCol="0" anchor="ctr"/>
              <a:lstStyle/>
              <a:p>
                <a:endParaRPr lang="en-US"/>
              </a:p>
            </p:txBody>
          </p:sp>
          <p:sp>
            <p:nvSpPr>
              <p:cNvPr id="127" name="任意多边形: 形状 126">
                <a:extLst>
                  <a:ext uri="{FF2B5EF4-FFF2-40B4-BE49-F238E27FC236}">
                    <a16:creationId xmlns:a16="http://schemas.microsoft.com/office/drawing/2014/main" id="{62741050-BAC1-4C1E-9093-36A8A5429619}"/>
                  </a:ext>
                </a:extLst>
              </p:cNvPr>
              <p:cNvSpPr/>
              <p:nvPr/>
            </p:nvSpPr>
            <p:spPr>
              <a:xfrm>
                <a:off x="7169206" y="3431175"/>
                <a:ext cx="33832" cy="26737"/>
              </a:xfrm>
              <a:custGeom>
                <a:avLst/>
                <a:gdLst>
                  <a:gd name="connsiteX0" fmla="*/ 9 w 33832"/>
                  <a:gd name="connsiteY0" fmla="*/ 11 h 26737"/>
                  <a:gd name="connsiteX1" fmla="*/ 33841 w 33832"/>
                  <a:gd name="connsiteY1" fmla="*/ 11 h 26737"/>
                </a:gdLst>
                <a:ahLst/>
                <a:cxnLst>
                  <a:cxn ang="0">
                    <a:pos x="connsiteX0" y="connsiteY0"/>
                  </a:cxn>
                  <a:cxn ang="0">
                    <a:pos x="connsiteX1" y="connsiteY1"/>
                  </a:cxn>
                </a:cxnLst>
                <a:rect l="l" t="t" r="r" b="b"/>
                <a:pathLst>
                  <a:path w="33832" h="26737">
                    <a:moveTo>
                      <a:pt x="9" y="11"/>
                    </a:moveTo>
                    <a:lnTo>
                      <a:pt x="33841" y="11"/>
                    </a:lnTo>
                  </a:path>
                </a:pathLst>
              </a:custGeom>
              <a:noFill/>
              <a:ln w="8908" cap="flat">
                <a:solidFill>
                  <a:srgbClr val="000000"/>
                </a:solidFill>
                <a:prstDash val="solid"/>
                <a:miter/>
              </a:ln>
            </p:spPr>
            <p:txBody>
              <a:bodyPr rtlCol="0" anchor="ctr"/>
              <a:lstStyle/>
              <a:p>
                <a:endParaRPr lang="en-US"/>
              </a:p>
            </p:txBody>
          </p:sp>
          <p:sp>
            <p:nvSpPr>
              <p:cNvPr id="128" name="任意多边形: 形状 127">
                <a:extLst>
                  <a:ext uri="{FF2B5EF4-FFF2-40B4-BE49-F238E27FC236}">
                    <a16:creationId xmlns:a16="http://schemas.microsoft.com/office/drawing/2014/main" id="{04F9EB13-E621-45ED-9CE4-0AA7A7990AD6}"/>
                  </a:ext>
                </a:extLst>
              </p:cNvPr>
              <p:cNvSpPr/>
              <p:nvPr/>
            </p:nvSpPr>
            <p:spPr>
              <a:xfrm>
                <a:off x="11655868" y="3431175"/>
                <a:ext cx="33832" cy="26737"/>
              </a:xfrm>
              <a:custGeom>
                <a:avLst/>
                <a:gdLst>
                  <a:gd name="connsiteX0" fmla="*/ 33883 w 33832"/>
                  <a:gd name="connsiteY0" fmla="*/ 11 h 26737"/>
                  <a:gd name="connsiteX1" fmla="*/ 51 w 33832"/>
                  <a:gd name="connsiteY1" fmla="*/ 11 h 26737"/>
                </a:gdLst>
                <a:ahLst/>
                <a:cxnLst>
                  <a:cxn ang="0">
                    <a:pos x="connsiteX0" y="connsiteY0"/>
                  </a:cxn>
                  <a:cxn ang="0">
                    <a:pos x="connsiteX1" y="connsiteY1"/>
                  </a:cxn>
                </a:cxnLst>
                <a:rect l="l" t="t" r="r" b="b"/>
                <a:pathLst>
                  <a:path w="33832" h="26737">
                    <a:moveTo>
                      <a:pt x="33883" y="11"/>
                    </a:moveTo>
                    <a:lnTo>
                      <a:pt x="51" y="11"/>
                    </a:lnTo>
                  </a:path>
                </a:pathLst>
              </a:custGeom>
              <a:noFill/>
              <a:ln w="8908" cap="flat">
                <a:solidFill>
                  <a:srgbClr val="000000"/>
                </a:solidFill>
                <a:prstDash val="solid"/>
                <a:miter/>
              </a:ln>
            </p:spPr>
            <p:txBody>
              <a:bodyPr rtlCol="0" anchor="ctr"/>
              <a:lstStyle/>
              <a:p>
                <a:endParaRPr lang="en-US"/>
              </a:p>
            </p:txBody>
          </p:sp>
          <p:sp>
            <p:nvSpPr>
              <p:cNvPr id="129" name="文本框 128">
                <a:extLst>
                  <a:ext uri="{FF2B5EF4-FFF2-40B4-BE49-F238E27FC236}">
                    <a16:creationId xmlns:a16="http://schemas.microsoft.com/office/drawing/2014/main" id="{0E5BDD5C-7B57-4A8D-AF49-E9D8A256D09A}"/>
                  </a:ext>
                </a:extLst>
              </p:cNvPr>
              <p:cNvSpPr txBox="1"/>
              <p:nvPr/>
            </p:nvSpPr>
            <p:spPr>
              <a:xfrm>
                <a:off x="6680119" y="3242818"/>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6</a:t>
                </a:r>
              </a:p>
            </p:txBody>
          </p:sp>
          <p:sp>
            <p:nvSpPr>
              <p:cNvPr id="130" name="文本框 129">
                <a:extLst>
                  <a:ext uri="{FF2B5EF4-FFF2-40B4-BE49-F238E27FC236}">
                    <a16:creationId xmlns:a16="http://schemas.microsoft.com/office/drawing/2014/main" id="{D8DD63F9-E98B-43B2-85CB-26057A045360}"/>
                  </a:ext>
                </a:extLst>
              </p:cNvPr>
              <p:cNvSpPr txBox="1"/>
              <p:nvPr/>
            </p:nvSpPr>
            <p:spPr>
              <a:xfrm>
                <a:off x="6838692" y="3242818"/>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131" name="任意多边形: 形状 130">
                <a:extLst>
                  <a:ext uri="{FF2B5EF4-FFF2-40B4-BE49-F238E27FC236}">
                    <a16:creationId xmlns:a16="http://schemas.microsoft.com/office/drawing/2014/main" id="{7351D271-D9F4-4756-801F-7F6C7B8F758E}"/>
                  </a:ext>
                </a:extLst>
              </p:cNvPr>
              <p:cNvSpPr/>
              <p:nvPr/>
            </p:nvSpPr>
            <p:spPr>
              <a:xfrm>
                <a:off x="7169206" y="2930252"/>
                <a:ext cx="4520494" cy="26737"/>
              </a:xfrm>
              <a:custGeom>
                <a:avLst/>
                <a:gdLst>
                  <a:gd name="connsiteX0" fmla="*/ 30 w 4520494"/>
                  <a:gd name="connsiteY0" fmla="*/ 6 h 26737"/>
                  <a:gd name="connsiteX1" fmla="*/ 4520525 w 4520494"/>
                  <a:gd name="connsiteY1" fmla="*/ 6 h 26737"/>
                </a:gdLst>
                <a:ahLst/>
                <a:cxnLst>
                  <a:cxn ang="0">
                    <a:pos x="connsiteX0" y="connsiteY0"/>
                  </a:cxn>
                  <a:cxn ang="0">
                    <a:pos x="connsiteX1" y="connsiteY1"/>
                  </a:cxn>
                </a:cxnLst>
                <a:rect l="l" t="t" r="r" b="b"/>
                <a:pathLst>
                  <a:path w="4520494" h="26737">
                    <a:moveTo>
                      <a:pt x="30" y="6"/>
                    </a:moveTo>
                    <a:lnTo>
                      <a:pt x="4520525" y="6"/>
                    </a:lnTo>
                  </a:path>
                </a:pathLst>
              </a:custGeom>
              <a:noFill/>
              <a:ln w="7127" cap="flat">
                <a:solidFill>
                  <a:srgbClr val="DDDDDD"/>
                </a:solidFill>
                <a:prstDash val="solid"/>
                <a:miter/>
              </a:ln>
            </p:spPr>
            <p:txBody>
              <a:bodyPr rtlCol="0" anchor="ctr"/>
              <a:lstStyle/>
              <a:p>
                <a:endParaRPr lang="en-US"/>
              </a:p>
            </p:txBody>
          </p:sp>
          <p:sp>
            <p:nvSpPr>
              <p:cNvPr id="132" name="任意多边形: 形状 131">
                <a:extLst>
                  <a:ext uri="{FF2B5EF4-FFF2-40B4-BE49-F238E27FC236}">
                    <a16:creationId xmlns:a16="http://schemas.microsoft.com/office/drawing/2014/main" id="{46D9CE09-321F-4664-BF69-9390473F7B8E}"/>
                  </a:ext>
                </a:extLst>
              </p:cNvPr>
              <p:cNvSpPr/>
              <p:nvPr/>
            </p:nvSpPr>
            <p:spPr>
              <a:xfrm>
                <a:off x="7169206" y="2930252"/>
                <a:ext cx="33832" cy="26737"/>
              </a:xfrm>
              <a:custGeom>
                <a:avLst/>
                <a:gdLst>
                  <a:gd name="connsiteX0" fmla="*/ 9 w 33832"/>
                  <a:gd name="connsiteY0" fmla="*/ 6 h 26737"/>
                  <a:gd name="connsiteX1" fmla="*/ 33841 w 33832"/>
                  <a:gd name="connsiteY1" fmla="*/ 6 h 26737"/>
                </a:gdLst>
                <a:ahLst/>
                <a:cxnLst>
                  <a:cxn ang="0">
                    <a:pos x="connsiteX0" y="connsiteY0"/>
                  </a:cxn>
                  <a:cxn ang="0">
                    <a:pos x="connsiteX1" y="connsiteY1"/>
                  </a:cxn>
                </a:cxnLst>
                <a:rect l="l" t="t" r="r" b="b"/>
                <a:pathLst>
                  <a:path w="33832" h="26737">
                    <a:moveTo>
                      <a:pt x="9" y="6"/>
                    </a:moveTo>
                    <a:lnTo>
                      <a:pt x="33841" y="6"/>
                    </a:lnTo>
                  </a:path>
                </a:pathLst>
              </a:custGeom>
              <a:noFill/>
              <a:ln w="8908" cap="flat">
                <a:solidFill>
                  <a:srgbClr val="000000"/>
                </a:solidFill>
                <a:prstDash val="solid"/>
                <a:miter/>
              </a:ln>
            </p:spPr>
            <p:txBody>
              <a:bodyPr rtlCol="0" anchor="ctr"/>
              <a:lstStyle/>
              <a:p>
                <a:endParaRPr lang="en-US"/>
              </a:p>
            </p:txBody>
          </p:sp>
          <p:sp>
            <p:nvSpPr>
              <p:cNvPr id="133" name="任意多边形: 形状 132">
                <a:extLst>
                  <a:ext uri="{FF2B5EF4-FFF2-40B4-BE49-F238E27FC236}">
                    <a16:creationId xmlns:a16="http://schemas.microsoft.com/office/drawing/2014/main" id="{671BED35-92D8-4FE4-8CA8-0CF7BC8E2F1C}"/>
                  </a:ext>
                </a:extLst>
              </p:cNvPr>
              <p:cNvSpPr/>
              <p:nvPr/>
            </p:nvSpPr>
            <p:spPr>
              <a:xfrm>
                <a:off x="11655868" y="2930252"/>
                <a:ext cx="33832" cy="26737"/>
              </a:xfrm>
              <a:custGeom>
                <a:avLst/>
                <a:gdLst>
                  <a:gd name="connsiteX0" fmla="*/ 33883 w 33832"/>
                  <a:gd name="connsiteY0" fmla="*/ 6 h 26737"/>
                  <a:gd name="connsiteX1" fmla="*/ 51 w 33832"/>
                  <a:gd name="connsiteY1" fmla="*/ 6 h 26737"/>
                </a:gdLst>
                <a:ahLst/>
                <a:cxnLst>
                  <a:cxn ang="0">
                    <a:pos x="connsiteX0" y="connsiteY0"/>
                  </a:cxn>
                  <a:cxn ang="0">
                    <a:pos x="connsiteX1" y="connsiteY1"/>
                  </a:cxn>
                </a:cxnLst>
                <a:rect l="l" t="t" r="r" b="b"/>
                <a:pathLst>
                  <a:path w="33832" h="26737">
                    <a:moveTo>
                      <a:pt x="33883" y="6"/>
                    </a:moveTo>
                    <a:lnTo>
                      <a:pt x="51" y="6"/>
                    </a:lnTo>
                  </a:path>
                </a:pathLst>
              </a:custGeom>
              <a:noFill/>
              <a:ln w="8908" cap="flat">
                <a:solidFill>
                  <a:srgbClr val="000000"/>
                </a:solidFill>
                <a:prstDash val="solid"/>
                <a:miter/>
              </a:ln>
            </p:spPr>
            <p:txBody>
              <a:bodyPr rtlCol="0" anchor="ctr"/>
              <a:lstStyle/>
              <a:p>
                <a:endParaRPr lang="en-US"/>
              </a:p>
            </p:txBody>
          </p:sp>
          <p:sp>
            <p:nvSpPr>
              <p:cNvPr id="134" name="文本框 133">
                <a:extLst>
                  <a:ext uri="{FF2B5EF4-FFF2-40B4-BE49-F238E27FC236}">
                    <a16:creationId xmlns:a16="http://schemas.microsoft.com/office/drawing/2014/main" id="{0EFFE3CC-A548-4CD5-881D-F129285471D4}"/>
                  </a:ext>
                </a:extLst>
              </p:cNvPr>
              <p:cNvSpPr txBox="1"/>
              <p:nvPr/>
            </p:nvSpPr>
            <p:spPr>
              <a:xfrm>
                <a:off x="6680119" y="2741931"/>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8</a:t>
                </a:r>
              </a:p>
            </p:txBody>
          </p:sp>
          <p:sp>
            <p:nvSpPr>
              <p:cNvPr id="135" name="文本框 134">
                <a:extLst>
                  <a:ext uri="{FF2B5EF4-FFF2-40B4-BE49-F238E27FC236}">
                    <a16:creationId xmlns:a16="http://schemas.microsoft.com/office/drawing/2014/main" id="{F7E97443-7B31-429A-B88D-0778F8C9E4FC}"/>
                  </a:ext>
                </a:extLst>
              </p:cNvPr>
              <p:cNvSpPr txBox="1"/>
              <p:nvPr/>
            </p:nvSpPr>
            <p:spPr>
              <a:xfrm>
                <a:off x="6838692" y="2741931"/>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136" name="任意多边形: 形状 135">
                <a:extLst>
                  <a:ext uri="{FF2B5EF4-FFF2-40B4-BE49-F238E27FC236}">
                    <a16:creationId xmlns:a16="http://schemas.microsoft.com/office/drawing/2014/main" id="{3DE21088-36DD-481F-9CED-825468FA0C33}"/>
                  </a:ext>
                </a:extLst>
              </p:cNvPr>
              <p:cNvSpPr/>
              <p:nvPr/>
            </p:nvSpPr>
            <p:spPr>
              <a:xfrm>
                <a:off x="7169206" y="2431148"/>
                <a:ext cx="4520494" cy="26737"/>
              </a:xfrm>
              <a:custGeom>
                <a:avLst/>
                <a:gdLst>
                  <a:gd name="connsiteX0" fmla="*/ 30 w 4520494"/>
                  <a:gd name="connsiteY0" fmla="*/ 2 h 26737"/>
                  <a:gd name="connsiteX1" fmla="*/ 4520525 w 4520494"/>
                  <a:gd name="connsiteY1" fmla="*/ 2 h 26737"/>
                </a:gdLst>
                <a:ahLst/>
                <a:cxnLst>
                  <a:cxn ang="0">
                    <a:pos x="connsiteX0" y="connsiteY0"/>
                  </a:cxn>
                  <a:cxn ang="0">
                    <a:pos x="connsiteX1" y="connsiteY1"/>
                  </a:cxn>
                </a:cxnLst>
                <a:rect l="l" t="t" r="r" b="b"/>
                <a:pathLst>
                  <a:path w="4520494" h="26737">
                    <a:moveTo>
                      <a:pt x="30" y="2"/>
                    </a:moveTo>
                    <a:lnTo>
                      <a:pt x="4520525" y="2"/>
                    </a:lnTo>
                  </a:path>
                </a:pathLst>
              </a:custGeom>
              <a:noFill/>
              <a:ln w="7127" cap="flat">
                <a:solidFill>
                  <a:srgbClr val="DDDDDD"/>
                </a:solidFill>
                <a:prstDash val="solid"/>
                <a:miter/>
              </a:ln>
            </p:spPr>
            <p:txBody>
              <a:bodyPr rtlCol="0" anchor="ctr"/>
              <a:lstStyle/>
              <a:p>
                <a:endParaRPr lang="en-US"/>
              </a:p>
            </p:txBody>
          </p:sp>
          <p:sp>
            <p:nvSpPr>
              <p:cNvPr id="137" name="任意多边形: 形状 136">
                <a:extLst>
                  <a:ext uri="{FF2B5EF4-FFF2-40B4-BE49-F238E27FC236}">
                    <a16:creationId xmlns:a16="http://schemas.microsoft.com/office/drawing/2014/main" id="{74172FF0-AA55-4943-9562-E4DA4029C7CF}"/>
                  </a:ext>
                </a:extLst>
              </p:cNvPr>
              <p:cNvSpPr/>
              <p:nvPr/>
            </p:nvSpPr>
            <p:spPr>
              <a:xfrm>
                <a:off x="7169206" y="2431148"/>
                <a:ext cx="33832" cy="26737"/>
              </a:xfrm>
              <a:custGeom>
                <a:avLst/>
                <a:gdLst>
                  <a:gd name="connsiteX0" fmla="*/ 9 w 33832"/>
                  <a:gd name="connsiteY0" fmla="*/ 2 h 26737"/>
                  <a:gd name="connsiteX1" fmla="*/ 33841 w 33832"/>
                  <a:gd name="connsiteY1" fmla="*/ 2 h 26737"/>
                </a:gdLst>
                <a:ahLst/>
                <a:cxnLst>
                  <a:cxn ang="0">
                    <a:pos x="connsiteX0" y="connsiteY0"/>
                  </a:cxn>
                  <a:cxn ang="0">
                    <a:pos x="connsiteX1" y="connsiteY1"/>
                  </a:cxn>
                </a:cxnLst>
                <a:rect l="l" t="t" r="r" b="b"/>
                <a:pathLst>
                  <a:path w="33832" h="26737">
                    <a:moveTo>
                      <a:pt x="9" y="2"/>
                    </a:moveTo>
                    <a:lnTo>
                      <a:pt x="33841" y="2"/>
                    </a:lnTo>
                  </a:path>
                </a:pathLst>
              </a:custGeom>
              <a:noFill/>
              <a:ln w="8908" cap="flat">
                <a:solidFill>
                  <a:srgbClr val="000000"/>
                </a:solidFill>
                <a:prstDash val="solid"/>
                <a:miter/>
              </a:ln>
            </p:spPr>
            <p:txBody>
              <a:bodyPr rtlCol="0" anchor="ctr"/>
              <a:lstStyle/>
              <a:p>
                <a:endParaRPr lang="en-US"/>
              </a:p>
            </p:txBody>
          </p:sp>
          <p:sp>
            <p:nvSpPr>
              <p:cNvPr id="138" name="任意多边形: 形状 137">
                <a:extLst>
                  <a:ext uri="{FF2B5EF4-FFF2-40B4-BE49-F238E27FC236}">
                    <a16:creationId xmlns:a16="http://schemas.microsoft.com/office/drawing/2014/main" id="{B80EA9A1-785D-4F19-BF5D-F5AC5385A15D}"/>
                  </a:ext>
                </a:extLst>
              </p:cNvPr>
              <p:cNvSpPr/>
              <p:nvPr/>
            </p:nvSpPr>
            <p:spPr>
              <a:xfrm>
                <a:off x="11655868" y="2431148"/>
                <a:ext cx="33832" cy="26737"/>
              </a:xfrm>
              <a:custGeom>
                <a:avLst/>
                <a:gdLst>
                  <a:gd name="connsiteX0" fmla="*/ 33883 w 33832"/>
                  <a:gd name="connsiteY0" fmla="*/ 2 h 26737"/>
                  <a:gd name="connsiteX1" fmla="*/ 51 w 33832"/>
                  <a:gd name="connsiteY1" fmla="*/ 2 h 26737"/>
                </a:gdLst>
                <a:ahLst/>
                <a:cxnLst>
                  <a:cxn ang="0">
                    <a:pos x="connsiteX0" y="connsiteY0"/>
                  </a:cxn>
                  <a:cxn ang="0">
                    <a:pos x="connsiteX1" y="connsiteY1"/>
                  </a:cxn>
                </a:cxnLst>
                <a:rect l="l" t="t" r="r" b="b"/>
                <a:pathLst>
                  <a:path w="33832" h="26737">
                    <a:moveTo>
                      <a:pt x="33883" y="2"/>
                    </a:moveTo>
                    <a:lnTo>
                      <a:pt x="51" y="2"/>
                    </a:lnTo>
                  </a:path>
                </a:pathLst>
              </a:custGeom>
              <a:noFill/>
              <a:ln w="8908" cap="flat">
                <a:solidFill>
                  <a:srgbClr val="000000"/>
                </a:solidFill>
                <a:prstDash val="solid"/>
                <a:miter/>
              </a:ln>
            </p:spPr>
            <p:txBody>
              <a:bodyPr rtlCol="0" anchor="ctr"/>
              <a:lstStyle/>
              <a:p>
                <a:endParaRPr lang="en-US"/>
              </a:p>
            </p:txBody>
          </p:sp>
          <p:sp>
            <p:nvSpPr>
              <p:cNvPr id="139" name="文本框 138">
                <a:extLst>
                  <a:ext uri="{FF2B5EF4-FFF2-40B4-BE49-F238E27FC236}">
                    <a16:creationId xmlns:a16="http://schemas.microsoft.com/office/drawing/2014/main" id="{A09ADAAA-11C9-4C7A-A24C-3C6237ECB6B2}"/>
                  </a:ext>
                </a:extLst>
              </p:cNvPr>
              <p:cNvSpPr txBox="1"/>
              <p:nvPr/>
            </p:nvSpPr>
            <p:spPr>
              <a:xfrm>
                <a:off x="6521504" y="2242827"/>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1</a:t>
                </a:r>
              </a:p>
            </p:txBody>
          </p:sp>
          <p:sp>
            <p:nvSpPr>
              <p:cNvPr id="140" name="文本框 139">
                <a:extLst>
                  <a:ext uri="{FF2B5EF4-FFF2-40B4-BE49-F238E27FC236}">
                    <a16:creationId xmlns:a16="http://schemas.microsoft.com/office/drawing/2014/main" id="{E28943B1-664C-404A-BCD5-5A95CDA9B0E2}"/>
                  </a:ext>
                </a:extLst>
              </p:cNvPr>
              <p:cNvSpPr txBox="1"/>
              <p:nvPr/>
            </p:nvSpPr>
            <p:spPr>
              <a:xfrm>
                <a:off x="6680076" y="2242827"/>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sp>
            <p:nvSpPr>
              <p:cNvPr id="141" name="文本框 140">
                <a:extLst>
                  <a:ext uri="{FF2B5EF4-FFF2-40B4-BE49-F238E27FC236}">
                    <a16:creationId xmlns:a16="http://schemas.microsoft.com/office/drawing/2014/main" id="{E1417D7C-A331-403A-8B16-76F7A67FBF51}"/>
                  </a:ext>
                </a:extLst>
              </p:cNvPr>
              <p:cNvSpPr txBox="1"/>
              <p:nvPr/>
            </p:nvSpPr>
            <p:spPr>
              <a:xfrm>
                <a:off x="6838649" y="2242827"/>
                <a:ext cx="325481" cy="412292"/>
              </a:xfrm>
              <a:prstGeom prst="rect">
                <a:avLst/>
              </a:prstGeom>
              <a:noFill/>
            </p:spPr>
            <p:txBody>
              <a:bodyPr wrap="none" rtlCol="0">
                <a:spAutoFit/>
              </a:bodyPr>
              <a:lstStyle/>
              <a:p>
                <a:pPr algn="l"/>
                <a:r>
                  <a:rPr lang="en-US" sz="2246" spc="0" baseline="0" dirty="0">
                    <a:solidFill>
                      <a:srgbClr val="000000"/>
                    </a:solidFill>
                    <a:latin typeface="Arial"/>
                    <a:cs typeface="Arial"/>
                    <a:sym typeface="Arial"/>
                    <a:rtl val="0"/>
                  </a:rPr>
                  <a:t>0</a:t>
                </a:r>
              </a:p>
            </p:txBody>
          </p:sp>
          <p:sp>
            <p:nvSpPr>
              <p:cNvPr id="142" name="任意多边形: 形状 141">
                <a:extLst>
                  <a:ext uri="{FF2B5EF4-FFF2-40B4-BE49-F238E27FC236}">
                    <a16:creationId xmlns:a16="http://schemas.microsoft.com/office/drawing/2014/main" id="{1DAEDDAB-FF20-4E51-A982-CBC59BF312CA}"/>
                  </a:ext>
                </a:extLst>
              </p:cNvPr>
              <p:cNvSpPr/>
              <p:nvPr/>
            </p:nvSpPr>
            <p:spPr>
              <a:xfrm>
                <a:off x="7923317" y="2431148"/>
                <a:ext cx="26737" cy="2499157"/>
              </a:xfrm>
              <a:custGeom>
                <a:avLst/>
                <a:gdLst>
                  <a:gd name="connsiteX0" fmla="*/ 16 w 26737"/>
                  <a:gd name="connsiteY0" fmla="*/ 2499171 h 2499157"/>
                  <a:gd name="connsiteX1" fmla="*/ 16 w 26737"/>
                  <a:gd name="connsiteY1" fmla="*/ 14 h 2499157"/>
                </a:gdLst>
                <a:ahLst/>
                <a:cxnLst>
                  <a:cxn ang="0">
                    <a:pos x="connsiteX0" y="connsiteY0"/>
                  </a:cxn>
                  <a:cxn ang="0">
                    <a:pos x="connsiteX1" y="connsiteY1"/>
                  </a:cxn>
                </a:cxnLst>
                <a:rect l="l" t="t" r="r" b="b"/>
                <a:pathLst>
                  <a:path w="26737" h="2499157">
                    <a:moveTo>
                      <a:pt x="16" y="2499171"/>
                    </a:moveTo>
                    <a:lnTo>
                      <a:pt x="16" y="14"/>
                    </a:lnTo>
                  </a:path>
                </a:pathLst>
              </a:custGeom>
              <a:noFill/>
              <a:ln w="7127" cap="flat">
                <a:solidFill>
                  <a:srgbClr val="DDDDDD"/>
                </a:solidFill>
                <a:prstDash val="solid"/>
                <a:miter/>
              </a:ln>
            </p:spPr>
            <p:txBody>
              <a:bodyPr rtlCol="0" anchor="ctr"/>
              <a:lstStyle/>
              <a:p>
                <a:endParaRPr lang="en-US"/>
              </a:p>
            </p:txBody>
          </p:sp>
          <p:sp>
            <p:nvSpPr>
              <p:cNvPr id="144" name="任意多边形: 形状 143">
                <a:extLst>
                  <a:ext uri="{FF2B5EF4-FFF2-40B4-BE49-F238E27FC236}">
                    <a16:creationId xmlns:a16="http://schemas.microsoft.com/office/drawing/2014/main" id="{78E04977-E245-495B-BA7A-C9B0ADF72DB8}"/>
                  </a:ext>
                </a:extLst>
              </p:cNvPr>
              <p:cNvSpPr/>
              <p:nvPr/>
            </p:nvSpPr>
            <p:spPr>
              <a:xfrm>
                <a:off x="7923317" y="2431148"/>
                <a:ext cx="26737" cy="33832"/>
              </a:xfrm>
              <a:custGeom>
                <a:avLst/>
                <a:gdLst>
                  <a:gd name="connsiteX0" fmla="*/ 16 w 26737"/>
                  <a:gd name="connsiteY0" fmla="*/ 2 h 33832"/>
                  <a:gd name="connsiteX1" fmla="*/ 16 w 26737"/>
                  <a:gd name="connsiteY1" fmla="*/ 33834 h 33832"/>
                </a:gdLst>
                <a:ahLst/>
                <a:cxnLst>
                  <a:cxn ang="0">
                    <a:pos x="connsiteX0" y="connsiteY0"/>
                  </a:cxn>
                  <a:cxn ang="0">
                    <a:pos x="connsiteX1" y="connsiteY1"/>
                  </a:cxn>
                </a:cxnLst>
                <a:rect l="l" t="t" r="r" b="b"/>
                <a:pathLst>
                  <a:path w="26737" h="33832">
                    <a:moveTo>
                      <a:pt x="16" y="2"/>
                    </a:moveTo>
                    <a:lnTo>
                      <a:pt x="16" y="33834"/>
                    </a:lnTo>
                  </a:path>
                </a:pathLst>
              </a:custGeom>
              <a:noFill/>
              <a:ln w="8908" cap="flat">
                <a:solidFill>
                  <a:srgbClr val="000000"/>
                </a:solidFill>
                <a:prstDash val="solid"/>
                <a:miter/>
              </a:ln>
            </p:spPr>
            <p:txBody>
              <a:bodyPr rtlCol="0" anchor="ctr"/>
              <a:lstStyle/>
              <a:p>
                <a:endParaRPr lang="en-US"/>
              </a:p>
            </p:txBody>
          </p:sp>
          <p:sp>
            <p:nvSpPr>
              <p:cNvPr id="149" name="任意多边形: 形状 148">
                <a:extLst>
                  <a:ext uri="{FF2B5EF4-FFF2-40B4-BE49-F238E27FC236}">
                    <a16:creationId xmlns:a16="http://schemas.microsoft.com/office/drawing/2014/main" id="{4EED38BC-997D-4F0E-8598-681B7F1C91D8}"/>
                  </a:ext>
                </a:extLst>
              </p:cNvPr>
              <p:cNvSpPr/>
              <p:nvPr/>
            </p:nvSpPr>
            <p:spPr>
              <a:xfrm>
                <a:off x="9429542" y="2431148"/>
                <a:ext cx="26737" cy="2499157"/>
              </a:xfrm>
              <a:custGeom>
                <a:avLst/>
                <a:gdLst>
                  <a:gd name="connsiteX0" fmla="*/ 30 w 26737"/>
                  <a:gd name="connsiteY0" fmla="*/ 2499171 h 2499157"/>
                  <a:gd name="connsiteX1" fmla="*/ 30 w 26737"/>
                  <a:gd name="connsiteY1" fmla="*/ 14 h 2499157"/>
                </a:gdLst>
                <a:ahLst/>
                <a:cxnLst>
                  <a:cxn ang="0">
                    <a:pos x="connsiteX0" y="connsiteY0"/>
                  </a:cxn>
                  <a:cxn ang="0">
                    <a:pos x="connsiteX1" y="connsiteY1"/>
                  </a:cxn>
                </a:cxnLst>
                <a:rect l="l" t="t" r="r" b="b"/>
                <a:pathLst>
                  <a:path w="26737" h="2499157">
                    <a:moveTo>
                      <a:pt x="30" y="2499171"/>
                    </a:moveTo>
                    <a:lnTo>
                      <a:pt x="30" y="14"/>
                    </a:lnTo>
                  </a:path>
                </a:pathLst>
              </a:custGeom>
              <a:noFill/>
              <a:ln w="7127" cap="flat">
                <a:solidFill>
                  <a:srgbClr val="DDDDDD"/>
                </a:solidFill>
                <a:prstDash val="solid"/>
                <a:miter/>
              </a:ln>
            </p:spPr>
            <p:txBody>
              <a:bodyPr rtlCol="0" anchor="ctr"/>
              <a:lstStyle/>
              <a:p>
                <a:endParaRPr lang="en-US"/>
              </a:p>
            </p:txBody>
          </p:sp>
          <p:sp>
            <p:nvSpPr>
              <p:cNvPr id="151" name="任意多边形: 形状 150">
                <a:extLst>
                  <a:ext uri="{FF2B5EF4-FFF2-40B4-BE49-F238E27FC236}">
                    <a16:creationId xmlns:a16="http://schemas.microsoft.com/office/drawing/2014/main" id="{FCD968D3-EBB0-4B75-896D-62BD86D9BB20}"/>
                  </a:ext>
                </a:extLst>
              </p:cNvPr>
              <p:cNvSpPr/>
              <p:nvPr/>
            </p:nvSpPr>
            <p:spPr>
              <a:xfrm>
                <a:off x="9429542" y="2431148"/>
                <a:ext cx="26737" cy="33832"/>
              </a:xfrm>
              <a:custGeom>
                <a:avLst/>
                <a:gdLst>
                  <a:gd name="connsiteX0" fmla="*/ 30 w 26737"/>
                  <a:gd name="connsiteY0" fmla="*/ 2 h 33832"/>
                  <a:gd name="connsiteX1" fmla="*/ 30 w 26737"/>
                  <a:gd name="connsiteY1" fmla="*/ 33834 h 33832"/>
                </a:gdLst>
                <a:ahLst/>
                <a:cxnLst>
                  <a:cxn ang="0">
                    <a:pos x="connsiteX0" y="connsiteY0"/>
                  </a:cxn>
                  <a:cxn ang="0">
                    <a:pos x="connsiteX1" y="connsiteY1"/>
                  </a:cxn>
                </a:cxnLst>
                <a:rect l="l" t="t" r="r" b="b"/>
                <a:pathLst>
                  <a:path w="26737" h="33832">
                    <a:moveTo>
                      <a:pt x="30" y="2"/>
                    </a:moveTo>
                    <a:lnTo>
                      <a:pt x="30" y="33834"/>
                    </a:lnTo>
                  </a:path>
                </a:pathLst>
              </a:custGeom>
              <a:noFill/>
              <a:ln w="8908" cap="flat">
                <a:solidFill>
                  <a:srgbClr val="000000"/>
                </a:solidFill>
                <a:prstDash val="solid"/>
                <a:miter/>
              </a:ln>
            </p:spPr>
            <p:txBody>
              <a:bodyPr rtlCol="0" anchor="ctr"/>
              <a:lstStyle/>
              <a:p>
                <a:endParaRPr lang="en-US"/>
              </a:p>
            </p:txBody>
          </p:sp>
          <p:sp>
            <p:nvSpPr>
              <p:cNvPr id="155" name="任意多边形: 形状 154">
                <a:extLst>
                  <a:ext uri="{FF2B5EF4-FFF2-40B4-BE49-F238E27FC236}">
                    <a16:creationId xmlns:a16="http://schemas.microsoft.com/office/drawing/2014/main" id="{97F354A0-3493-4893-9C70-9624BC894D07}"/>
                  </a:ext>
                </a:extLst>
              </p:cNvPr>
              <p:cNvSpPr/>
              <p:nvPr/>
            </p:nvSpPr>
            <p:spPr>
              <a:xfrm>
                <a:off x="10935768" y="2431148"/>
                <a:ext cx="26737" cy="2499157"/>
              </a:xfrm>
              <a:custGeom>
                <a:avLst/>
                <a:gdLst>
                  <a:gd name="connsiteX0" fmla="*/ 44 w 26737"/>
                  <a:gd name="connsiteY0" fmla="*/ 2499171 h 2499157"/>
                  <a:gd name="connsiteX1" fmla="*/ 44 w 26737"/>
                  <a:gd name="connsiteY1" fmla="*/ 14 h 2499157"/>
                </a:gdLst>
                <a:ahLst/>
                <a:cxnLst>
                  <a:cxn ang="0">
                    <a:pos x="connsiteX0" y="connsiteY0"/>
                  </a:cxn>
                  <a:cxn ang="0">
                    <a:pos x="connsiteX1" y="connsiteY1"/>
                  </a:cxn>
                </a:cxnLst>
                <a:rect l="l" t="t" r="r" b="b"/>
                <a:pathLst>
                  <a:path w="26737" h="2499157">
                    <a:moveTo>
                      <a:pt x="44" y="2499171"/>
                    </a:moveTo>
                    <a:lnTo>
                      <a:pt x="44" y="14"/>
                    </a:lnTo>
                  </a:path>
                </a:pathLst>
              </a:custGeom>
              <a:noFill/>
              <a:ln w="7127" cap="flat">
                <a:solidFill>
                  <a:srgbClr val="DDDDDD"/>
                </a:solidFill>
                <a:prstDash val="solid"/>
                <a:miter/>
              </a:ln>
            </p:spPr>
            <p:txBody>
              <a:bodyPr rtlCol="0" anchor="ctr"/>
              <a:lstStyle/>
              <a:p>
                <a:endParaRPr lang="en-US"/>
              </a:p>
            </p:txBody>
          </p:sp>
          <p:sp>
            <p:nvSpPr>
              <p:cNvPr id="157" name="任意多边形: 形状 156">
                <a:extLst>
                  <a:ext uri="{FF2B5EF4-FFF2-40B4-BE49-F238E27FC236}">
                    <a16:creationId xmlns:a16="http://schemas.microsoft.com/office/drawing/2014/main" id="{A00E0E85-A57F-4B71-B5D5-12C8D24AF455}"/>
                  </a:ext>
                </a:extLst>
              </p:cNvPr>
              <p:cNvSpPr/>
              <p:nvPr/>
            </p:nvSpPr>
            <p:spPr>
              <a:xfrm>
                <a:off x="10935768" y="2431148"/>
                <a:ext cx="26737" cy="33832"/>
              </a:xfrm>
              <a:custGeom>
                <a:avLst/>
                <a:gdLst>
                  <a:gd name="connsiteX0" fmla="*/ 44 w 26737"/>
                  <a:gd name="connsiteY0" fmla="*/ 2 h 33832"/>
                  <a:gd name="connsiteX1" fmla="*/ 44 w 26737"/>
                  <a:gd name="connsiteY1" fmla="*/ 33834 h 33832"/>
                </a:gdLst>
                <a:ahLst/>
                <a:cxnLst>
                  <a:cxn ang="0">
                    <a:pos x="connsiteX0" y="connsiteY0"/>
                  </a:cxn>
                  <a:cxn ang="0">
                    <a:pos x="connsiteX1" y="connsiteY1"/>
                  </a:cxn>
                </a:cxnLst>
                <a:rect l="l" t="t" r="r" b="b"/>
                <a:pathLst>
                  <a:path w="26737" h="33832">
                    <a:moveTo>
                      <a:pt x="44" y="2"/>
                    </a:moveTo>
                    <a:lnTo>
                      <a:pt x="44" y="33834"/>
                    </a:lnTo>
                  </a:path>
                </a:pathLst>
              </a:custGeom>
              <a:noFill/>
              <a:ln w="8908" cap="flat">
                <a:solidFill>
                  <a:srgbClr val="000000"/>
                </a:solidFill>
                <a:prstDash val="solid"/>
                <a:miter/>
              </a:ln>
            </p:spPr>
            <p:txBody>
              <a:bodyPr rtlCol="0" anchor="ctr"/>
              <a:lstStyle/>
              <a:p>
                <a:endParaRPr lang="en-US"/>
              </a:p>
            </p:txBody>
          </p:sp>
          <p:sp>
            <p:nvSpPr>
              <p:cNvPr id="161" name="任意多边形: 形状 160">
                <a:extLst>
                  <a:ext uri="{FF2B5EF4-FFF2-40B4-BE49-F238E27FC236}">
                    <a16:creationId xmlns:a16="http://schemas.microsoft.com/office/drawing/2014/main" id="{04B051F8-44BB-48C3-BA5B-90939C8CCEEA}"/>
                  </a:ext>
                </a:extLst>
              </p:cNvPr>
              <p:cNvSpPr/>
              <p:nvPr/>
            </p:nvSpPr>
            <p:spPr>
              <a:xfrm>
                <a:off x="7169206" y="2431148"/>
                <a:ext cx="4520494" cy="2499157"/>
              </a:xfrm>
              <a:custGeom>
                <a:avLst/>
                <a:gdLst>
                  <a:gd name="connsiteX0" fmla="*/ 30 w 4520494"/>
                  <a:gd name="connsiteY0" fmla="*/ 14 h 2499157"/>
                  <a:gd name="connsiteX1" fmla="*/ 4520525 w 4520494"/>
                  <a:gd name="connsiteY1" fmla="*/ 14 h 2499157"/>
                  <a:gd name="connsiteX2" fmla="*/ 4520525 w 4520494"/>
                  <a:gd name="connsiteY2" fmla="*/ 2499171 h 2499157"/>
                  <a:gd name="connsiteX3" fmla="*/ 30 w 4520494"/>
                  <a:gd name="connsiteY3" fmla="*/ 2499171 h 2499157"/>
                </a:gdLst>
                <a:ahLst/>
                <a:cxnLst>
                  <a:cxn ang="0">
                    <a:pos x="connsiteX0" y="connsiteY0"/>
                  </a:cxn>
                  <a:cxn ang="0">
                    <a:pos x="connsiteX1" y="connsiteY1"/>
                  </a:cxn>
                  <a:cxn ang="0">
                    <a:pos x="connsiteX2" y="connsiteY2"/>
                  </a:cxn>
                  <a:cxn ang="0">
                    <a:pos x="connsiteX3" y="connsiteY3"/>
                  </a:cxn>
                </a:cxnLst>
                <a:rect l="l" t="t" r="r" b="b"/>
                <a:pathLst>
                  <a:path w="4520494" h="2499157">
                    <a:moveTo>
                      <a:pt x="30" y="14"/>
                    </a:moveTo>
                    <a:lnTo>
                      <a:pt x="4520525" y="14"/>
                    </a:lnTo>
                    <a:lnTo>
                      <a:pt x="4520525" y="2499171"/>
                    </a:lnTo>
                    <a:lnTo>
                      <a:pt x="30" y="2499171"/>
                    </a:lnTo>
                    <a:close/>
                  </a:path>
                </a:pathLst>
              </a:custGeom>
              <a:noFill/>
              <a:ln w="8908" cap="flat">
                <a:solidFill>
                  <a:srgbClr val="000000"/>
                </a:solidFill>
                <a:prstDash val="solid"/>
                <a:miter/>
              </a:ln>
            </p:spPr>
            <p:txBody>
              <a:bodyPr rtlCol="0" anchor="ctr"/>
              <a:lstStyle/>
              <a:p>
                <a:endParaRPr lang="en-US"/>
              </a:p>
            </p:txBody>
          </p:sp>
          <p:sp>
            <p:nvSpPr>
              <p:cNvPr id="162" name="文本框 161">
                <a:extLst>
                  <a:ext uri="{FF2B5EF4-FFF2-40B4-BE49-F238E27FC236}">
                    <a16:creationId xmlns:a16="http://schemas.microsoft.com/office/drawing/2014/main" id="{7F7AA8E6-78F2-4D86-92C2-FEBDF0040B5B}"/>
                  </a:ext>
                </a:extLst>
              </p:cNvPr>
              <p:cNvSpPr txBox="1"/>
              <p:nvPr/>
            </p:nvSpPr>
            <p:spPr>
              <a:xfrm rot="16200000">
                <a:off x="6195457" y="4376177"/>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P</a:t>
                </a:r>
              </a:p>
            </p:txBody>
          </p:sp>
          <p:sp>
            <p:nvSpPr>
              <p:cNvPr id="163" name="文本框 162">
                <a:extLst>
                  <a:ext uri="{FF2B5EF4-FFF2-40B4-BE49-F238E27FC236}">
                    <a16:creationId xmlns:a16="http://schemas.microsoft.com/office/drawing/2014/main" id="{B4FBEDA4-757E-4AC2-A6E9-8F1C4BDA4C92}"/>
                  </a:ext>
                </a:extLst>
              </p:cNvPr>
              <p:cNvSpPr txBox="1"/>
              <p:nvPr/>
            </p:nvSpPr>
            <p:spPr>
              <a:xfrm rot="16200000">
                <a:off x="6213282" y="4204057"/>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e</a:t>
                </a:r>
              </a:p>
            </p:txBody>
          </p:sp>
          <p:sp>
            <p:nvSpPr>
              <p:cNvPr id="164" name="文本框 163">
                <a:extLst>
                  <a:ext uri="{FF2B5EF4-FFF2-40B4-BE49-F238E27FC236}">
                    <a16:creationId xmlns:a16="http://schemas.microsoft.com/office/drawing/2014/main" id="{36767E72-6165-45D2-87C9-9961A6581A56}"/>
                  </a:ext>
                </a:extLst>
              </p:cNvPr>
              <p:cNvSpPr txBox="1"/>
              <p:nvPr/>
            </p:nvSpPr>
            <p:spPr>
              <a:xfrm rot="16200000">
                <a:off x="6231107" y="4063310"/>
                <a:ext cx="28983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r</a:t>
                </a:r>
              </a:p>
            </p:txBody>
          </p:sp>
          <p:sp>
            <p:nvSpPr>
              <p:cNvPr id="165" name="文本框 164">
                <a:extLst>
                  <a:ext uri="{FF2B5EF4-FFF2-40B4-BE49-F238E27FC236}">
                    <a16:creationId xmlns:a16="http://schemas.microsoft.com/office/drawing/2014/main" id="{4CC772EE-BA6F-4488-8AF1-EF25BD9A8B42}"/>
                  </a:ext>
                </a:extLst>
              </p:cNvPr>
              <p:cNvSpPr txBox="1"/>
              <p:nvPr/>
            </p:nvSpPr>
            <p:spPr>
              <a:xfrm rot="16200000">
                <a:off x="6213282" y="3950512"/>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c</a:t>
                </a:r>
              </a:p>
            </p:txBody>
          </p:sp>
          <p:sp>
            <p:nvSpPr>
              <p:cNvPr id="166" name="文本框 165">
                <a:extLst>
                  <a:ext uri="{FF2B5EF4-FFF2-40B4-BE49-F238E27FC236}">
                    <a16:creationId xmlns:a16="http://schemas.microsoft.com/office/drawing/2014/main" id="{A2C97DDC-7116-49DE-A872-0F0686015C1F}"/>
                  </a:ext>
                </a:extLst>
              </p:cNvPr>
              <p:cNvSpPr txBox="1"/>
              <p:nvPr/>
            </p:nvSpPr>
            <p:spPr>
              <a:xfrm rot="16200000">
                <a:off x="6213282" y="3807911"/>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e</a:t>
                </a:r>
              </a:p>
            </p:txBody>
          </p:sp>
          <p:sp>
            <p:nvSpPr>
              <p:cNvPr id="167" name="文本框 166">
                <a:extLst>
                  <a:ext uri="{FF2B5EF4-FFF2-40B4-BE49-F238E27FC236}">
                    <a16:creationId xmlns:a16="http://schemas.microsoft.com/office/drawing/2014/main" id="{5B374DC1-7280-4BD2-BA8D-2093D43731EF}"/>
                  </a:ext>
                </a:extLst>
              </p:cNvPr>
              <p:cNvSpPr txBox="1"/>
              <p:nvPr/>
            </p:nvSpPr>
            <p:spPr>
              <a:xfrm rot="16200000">
                <a:off x="6213282" y="3649338"/>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n</a:t>
                </a:r>
              </a:p>
            </p:txBody>
          </p:sp>
          <p:sp>
            <p:nvSpPr>
              <p:cNvPr id="168" name="文本框 167">
                <a:extLst>
                  <a:ext uri="{FF2B5EF4-FFF2-40B4-BE49-F238E27FC236}">
                    <a16:creationId xmlns:a16="http://schemas.microsoft.com/office/drawing/2014/main" id="{74E16305-861A-4B33-80A7-87923BA5D023}"/>
                  </a:ext>
                </a:extLst>
              </p:cNvPr>
              <p:cNvSpPr txBox="1"/>
              <p:nvPr/>
            </p:nvSpPr>
            <p:spPr>
              <a:xfrm rot="16200000">
                <a:off x="6248932" y="3526416"/>
                <a:ext cx="25418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t</a:t>
                </a:r>
              </a:p>
            </p:txBody>
          </p:sp>
          <p:sp>
            <p:nvSpPr>
              <p:cNvPr id="169" name="文本框 168">
                <a:extLst>
                  <a:ext uri="{FF2B5EF4-FFF2-40B4-BE49-F238E27FC236}">
                    <a16:creationId xmlns:a16="http://schemas.microsoft.com/office/drawing/2014/main" id="{35AFB15F-D17F-4A5D-A993-6F034DD551F6}"/>
                  </a:ext>
                </a:extLst>
              </p:cNvPr>
              <p:cNvSpPr txBox="1"/>
              <p:nvPr/>
            </p:nvSpPr>
            <p:spPr>
              <a:xfrm rot="16200000">
                <a:off x="6213282" y="3411765"/>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a:t>
                </a:r>
              </a:p>
            </p:txBody>
          </p:sp>
          <p:sp>
            <p:nvSpPr>
              <p:cNvPr id="170" name="文本框 169">
                <a:extLst>
                  <a:ext uri="{FF2B5EF4-FFF2-40B4-BE49-F238E27FC236}">
                    <a16:creationId xmlns:a16="http://schemas.microsoft.com/office/drawing/2014/main" id="{004F5E61-370D-4DDD-95A0-B97EF168E047}"/>
                  </a:ext>
                </a:extLst>
              </p:cNvPr>
              <p:cNvSpPr txBox="1"/>
              <p:nvPr/>
            </p:nvSpPr>
            <p:spPr>
              <a:xfrm rot="16200000">
                <a:off x="6213282" y="3253192"/>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g</a:t>
                </a:r>
              </a:p>
            </p:txBody>
          </p:sp>
          <p:sp>
            <p:nvSpPr>
              <p:cNvPr id="171" name="文本框 170">
                <a:extLst>
                  <a:ext uri="{FF2B5EF4-FFF2-40B4-BE49-F238E27FC236}">
                    <a16:creationId xmlns:a16="http://schemas.microsoft.com/office/drawing/2014/main" id="{55D7495A-8A8A-43BD-A445-472EC3AE6D8A}"/>
                  </a:ext>
                </a:extLst>
              </p:cNvPr>
              <p:cNvSpPr txBox="1"/>
              <p:nvPr/>
            </p:nvSpPr>
            <p:spPr>
              <a:xfrm rot="16200000">
                <a:off x="6213282" y="3094620"/>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e</a:t>
                </a:r>
              </a:p>
            </p:txBody>
          </p:sp>
          <p:sp>
            <p:nvSpPr>
              <p:cNvPr id="172" name="文本框 171">
                <a:extLst>
                  <a:ext uri="{FF2B5EF4-FFF2-40B4-BE49-F238E27FC236}">
                    <a16:creationId xmlns:a16="http://schemas.microsoft.com/office/drawing/2014/main" id="{D20E8421-2D63-4C6D-AD4D-5D47A0257400}"/>
                  </a:ext>
                </a:extLst>
              </p:cNvPr>
              <p:cNvSpPr txBox="1"/>
              <p:nvPr/>
            </p:nvSpPr>
            <p:spPr>
              <a:xfrm rot="16200000">
                <a:off x="6248932" y="2971697"/>
                <a:ext cx="25418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 </a:t>
                </a:r>
              </a:p>
            </p:txBody>
          </p:sp>
          <p:sp>
            <p:nvSpPr>
              <p:cNvPr id="173" name="文本框 172">
                <a:extLst>
                  <a:ext uri="{FF2B5EF4-FFF2-40B4-BE49-F238E27FC236}">
                    <a16:creationId xmlns:a16="http://schemas.microsoft.com/office/drawing/2014/main" id="{F0F19259-EAE3-417C-93AA-622589308229}"/>
                  </a:ext>
                </a:extLst>
              </p:cNvPr>
              <p:cNvSpPr txBox="1"/>
              <p:nvPr/>
            </p:nvSpPr>
            <p:spPr>
              <a:xfrm rot="16200000">
                <a:off x="6231107" y="2874871"/>
                <a:ext cx="28983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174" name="文本框 173">
                <a:extLst>
                  <a:ext uri="{FF2B5EF4-FFF2-40B4-BE49-F238E27FC236}">
                    <a16:creationId xmlns:a16="http://schemas.microsoft.com/office/drawing/2014/main" id="{4A25732F-8563-4DE5-AC50-B3AF8638799A}"/>
                  </a:ext>
                </a:extLst>
              </p:cNvPr>
              <p:cNvSpPr txBox="1"/>
              <p:nvPr/>
            </p:nvSpPr>
            <p:spPr>
              <a:xfrm rot="16200000">
                <a:off x="6159806" y="2708598"/>
                <a:ext cx="432432"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175" name="文本框 174">
                <a:extLst>
                  <a:ext uri="{FF2B5EF4-FFF2-40B4-BE49-F238E27FC236}">
                    <a16:creationId xmlns:a16="http://schemas.microsoft.com/office/drawing/2014/main" id="{F6AE2404-5266-4C4D-BB83-721934C5BC0B}"/>
                  </a:ext>
                </a:extLst>
              </p:cNvPr>
              <p:cNvSpPr txBox="1"/>
              <p:nvPr/>
            </p:nvSpPr>
            <p:spPr>
              <a:xfrm rot="16200000">
                <a:off x="6231107" y="2526354"/>
                <a:ext cx="289830"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182" name="任意多边形: 形状 181">
                <a:extLst>
                  <a:ext uri="{FF2B5EF4-FFF2-40B4-BE49-F238E27FC236}">
                    <a16:creationId xmlns:a16="http://schemas.microsoft.com/office/drawing/2014/main" id="{7C0066E8-C1CD-4175-8DEF-2AA635254D27}"/>
                  </a:ext>
                </a:extLst>
              </p:cNvPr>
              <p:cNvSpPr/>
              <p:nvPr/>
            </p:nvSpPr>
            <p:spPr>
              <a:xfrm>
                <a:off x="7169206" y="2431148"/>
                <a:ext cx="4520494" cy="2499157"/>
              </a:xfrm>
              <a:custGeom>
                <a:avLst/>
                <a:gdLst>
                  <a:gd name="connsiteX0" fmla="*/ 30 w 4520494"/>
                  <a:gd name="connsiteY0" fmla="*/ 14 h 2499157"/>
                  <a:gd name="connsiteX1" fmla="*/ 4520525 w 4520494"/>
                  <a:gd name="connsiteY1" fmla="*/ 14 h 2499157"/>
                  <a:gd name="connsiteX2" fmla="*/ 4520525 w 4520494"/>
                  <a:gd name="connsiteY2" fmla="*/ 2499171 h 2499157"/>
                  <a:gd name="connsiteX3" fmla="*/ 30 w 4520494"/>
                  <a:gd name="connsiteY3" fmla="*/ 2499171 h 2499157"/>
                </a:gdLst>
                <a:ahLst/>
                <a:cxnLst>
                  <a:cxn ang="0">
                    <a:pos x="connsiteX0" y="connsiteY0"/>
                  </a:cxn>
                  <a:cxn ang="0">
                    <a:pos x="connsiteX1" y="connsiteY1"/>
                  </a:cxn>
                  <a:cxn ang="0">
                    <a:pos x="connsiteX2" y="connsiteY2"/>
                  </a:cxn>
                  <a:cxn ang="0">
                    <a:pos x="connsiteX3" y="connsiteY3"/>
                  </a:cxn>
                </a:cxnLst>
                <a:rect l="l" t="t" r="r" b="b"/>
                <a:pathLst>
                  <a:path w="4520494" h="2499157">
                    <a:moveTo>
                      <a:pt x="30" y="14"/>
                    </a:moveTo>
                    <a:lnTo>
                      <a:pt x="4520525" y="14"/>
                    </a:lnTo>
                    <a:lnTo>
                      <a:pt x="4520525" y="2499171"/>
                    </a:lnTo>
                    <a:lnTo>
                      <a:pt x="30" y="2499171"/>
                    </a:lnTo>
                    <a:close/>
                  </a:path>
                </a:pathLst>
              </a:custGeom>
              <a:noFill/>
              <a:ln w="8908" cap="flat">
                <a:solidFill>
                  <a:srgbClr val="000000"/>
                </a:solidFill>
                <a:prstDash val="solid"/>
                <a:miter/>
              </a:ln>
            </p:spPr>
            <p:txBody>
              <a:bodyPr rtlCol="0" anchor="ctr"/>
              <a:lstStyle/>
              <a:p>
                <a:endParaRPr lang="en-US"/>
              </a:p>
            </p:txBody>
          </p:sp>
        </p:grpSp>
        <p:sp>
          <p:nvSpPr>
            <p:cNvPr id="115" name="文本框 114">
              <a:extLst>
                <a:ext uri="{FF2B5EF4-FFF2-40B4-BE49-F238E27FC236}">
                  <a16:creationId xmlns:a16="http://schemas.microsoft.com/office/drawing/2014/main" id="{6283672E-0DD7-42FA-AF15-615158315CA0}"/>
                </a:ext>
              </a:extLst>
            </p:cNvPr>
            <p:cNvSpPr txBox="1"/>
            <p:nvPr/>
          </p:nvSpPr>
          <p:spPr>
            <a:xfrm>
              <a:off x="6838734" y="4741913"/>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grpSp>
      <p:grpSp>
        <p:nvGrpSpPr>
          <p:cNvPr id="186" name="组合 185">
            <a:extLst>
              <a:ext uri="{FF2B5EF4-FFF2-40B4-BE49-F238E27FC236}">
                <a16:creationId xmlns:a16="http://schemas.microsoft.com/office/drawing/2014/main" id="{BB3B3CC3-07D5-411B-839A-D2D237E994B4}"/>
              </a:ext>
            </a:extLst>
          </p:cNvPr>
          <p:cNvGrpSpPr/>
          <p:nvPr/>
        </p:nvGrpSpPr>
        <p:grpSpPr>
          <a:xfrm>
            <a:off x="7453677" y="4276116"/>
            <a:ext cx="946937" cy="947047"/>
            <a:chOff x="7453677" y="4492361"/>
            <a:chExt cx="946937" cy="947047"/>
          </a:xfrm>
        </p:grpSpPr>
        <p:sp>
          <p:nvSpPr>
            <p:cNvPr id="143" name="任意多边形: 形状 142">
              <a:extLst>
                <a:ext uri="{FF2B5EF4-FFF2-40B4-BE49-F238E27FC236}">
                  <a16:creationId xmlns:a16="http://schemas.microsoft.com/office/drawing/2014/main" id="{D4035640-FC5E-40EF-9C0F-2149F0CA2D39}"/>
                </a:ext>
              </a:extLst>
            </p:cNvPr>
            <p:cNvSpPr/>
            <p:nvPr/>
          </p:nvSpPr>
          <p:spPr>
            <a:xfrm>
              <a:off x="7923317" y="4896296"/>
              <a:ext cx="26737" cy="34010"/>
            </a:xfrm>
            <a:custGeom>
              <a:avLst/>
              <a:gdLst>
                <a:gd name="connsiteX0" fmla="*/ 16 w 26737"/>
                <a:gd name="connsiteY0" fmla="*/ 34035 h 34010"/>
                <a:gd name="connsiteX1" fmla="*/ 16 w 26737"/>
                <a:gd name="connsiteY1" fmla="*/ 25 h 34010"/>
              </a:gdLst>
              <a:ahLst/>
              <a:cxnLst>
                <a:cxn ang="0">
                  <a:pos x="connsiteX0" y="connsiteY0"/>
                </a:cxn>
                <a:cxn ang="0">
                  <a:pos x="connsiteX1" y="connsiteY1"/>
                </a:cxn>
              </a:cxnLst>
              <a:rect l="l" t="t" r="r" b="b"/>
              <a:pathLst>
                <a:path w="26737" h="34010">
                  <a:moveTo>
                    <a:pt x="16" y="34035"/>
                  </a:moveTo>
                  <a:lnTo>
                    <a:pt x="16" y="25"/>
                  </a:lnTo>
                </a:path>
              </a:pathLst>
            </a:custGeom>
            <a:noFill/>
            <a:ln w="8908" cap="flat">
              <a:solidFill>
                <a:srgbClr val="000000"/>
              </a:solidFill>
              <a:prstDash val="solid"/>
              <a:miter/>
            </a:ln>
          </p:spPr>
          <p:txBody>
            <a:bodyPr rtlCol="0" anchor="ctr"/>
            <a:lstStyle/>
            <a:p>
              <a:endParaRPr lang="en-US"/>
            </a:p>
          </p:txBody>
        </p:sp>
        <p:sp>
          <p:nvSpPr>
            <p:cNvPr id="145" name="文本框 144">
              <a:extLst>
                <a:ext uri="{FF2B5EF4-FFF2-40B4-BE49-F238E27FC236}">
                  <a16:creationId xmlns:a16="http://schemas.microsoft.com/office/drawing/2014/main" id="{368E27E8-A74F-441B-A651-93EAEBC83268}"/>
                </a:ext>
              </a:extLst>
            </p:cNvPr>
            <p:cNvSpPr txBox="1"/>
            <p:nvPr/>
          </p:nvSpPr>
          <p:spPr>
            <a:xfrm>
              <a:off x="7453677" y="5027116"/>
              <a:ext cx="396781" cy="412292"/>
            </a:xfrm>
            <a:prstGeom prst="rect">
              <a:avLst/>
            </a:prstGeom>
            <a:noFill/>
          </p:spPr>
          <p:txBody>
            <a:bodyPr wrap="none" rtlCol="0">
              <a:spAutoFit/>
            </a:bodyPr>
            <a:lstStyle/>
            <a:p>
              <a:pPr algn="l"/>
              <a:r>
                <a:rPr lang="en-US" sz="2246" spc="0" baseline="0" dirty="0">
                  <a:solidFill>
                    <a:srgbClr val="000000"/>
                  </a:solidFill>
                  <a:latin typeface="Arial"/>
                  <a:cs typeface="Arial"/>
                  <a:sym typeface="Arial"/>
                  <a:rtl val="0"/>
                </a:rPr>
                <a:t>N</a:t>
              </a:r>
            </a:p>
          </p:txBody>
        </p:sp>
        <p:sp>
          <p:nvSpPr>
            <p:cNvPr id="146" name="文本框 145">
              <a:extLst>
                <a:ext uri="{FF2B5EF4-FFF2-40B4-BE49-F238E27FC236}">
                  <a16:creationId xmlns:a16="http://schemas.microsoft.com/office/drawing/2014/main" id="{8A2D051E-0302-46B3-9778-BFB56A85BEC6}"/>
                </a:ext>
              </a:extLst>
            </p:cNvPr>
            <p:cNvSpPr txBox="1"/>
            <p:nvPr/>
          </p:nvSpPr>
          <p:spPr>
            <a:xfrm>
              <a:off x="7659593" y="502711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F</a:t>
              </a:r>
            </a:p>
          </p:txBody>
        </p:sp>
        <p:sp>
          <p:nvSpPr>
            <p:cNvPr id="147" name="文本框 146">
              <a:extLst>
                <a:ext uri="{FF2B5EF4-FFF2-40B4-BE49-F238E27FC236}">
                  <a16:creationId xmlns:a16="http://schemas.microsoft.com/office/drawing/2014/main" id="{7F8AB681-06AC-4D49-8086-0C6D353D6A20}"/>
                </a:ext>
              </a:extLst>
            </p:cNvPr>
            <p:cNvSpPr txBox="1"/>
            <p:nvPr/>
          </p:nvSpPr>
          <p:spPr>
            <a:xfrm>
              <a:off x="7833567" y="5027116"/>
              <a:ext cx="396781" cy="412292"/>
            </a:xfrm>
            <a:prstGeom prst="rect">
              <a:avLst/>
            </a:prstGeom>
            <a:noFill/>
          </p:spPr>
          <p:txBody>
            <a:bodyPr wrap="none" rtlCol="0">
              <a:spAutoFit/>
            </a:bodyPr>
            <a:lstStyle/>
            <a:p>
              <a:pPr algn="l"/>
              <a:r>
                <a:rPr lang="en-US" sz="2246" spc="0" baseline="0" dirty="0">
                  <a:solidFill>
                    <a:srgbClr val="000000"/>
                  </a:solidFill>
                  <a:latin typeface="Arial"/>
                  <a:cs typeface="Arial"/>
                  <a:sym typeface="Arial"/>
                  <a:rtl val="0"/>
                </a:rPr>
                <a:t>C</a:t>
              </a:r>
            </a:p>
          </p:txBody>
        </p:sp>
        <p:sp>
          <p:nvSpPr>
            <p:cNvPr id="148" name="文本框 147">
              <a:extLst>
                <a:ext uri="{FF2B5EF4-FFF2-40B4-BE49-F238E27FC236}">
                  <a16:creationId xmlns:a16="http://schemas.microsoft.com/office/drawing/2014/main" id="{0B42B78F-2B76-4899-B9BA-D29256AD8798}"/>
                </a:ext>
              </a:extLst>
            </p:cNvPr>
            <p:cNvSpPr txBox="1"/>
            <p:nvPr/>
          </p:nvSpPr>
          <p:spPr>
            <a:xfrm>
              <a:off x="8039483" y="502711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a:t>
              </a:r>
            </a:p>
          </p:txBody>
        </p:sp>
        <p:sp>
          <p:nvSpPr>
            <p:cNvPr id="178" name="文本框 177">
              <a:extLst>
                <a:ext uri="{FF2B5EF4-FFF2-40B4-BE49-F238E27FC236}">
                  <a16:creationId xmlns:a16="http://schemas.microsoft.com/office/drawing/2014/main" id="{1EB8E93F-F014-4A9C-845A-D9CACC6EC59B}"/>
                </a:ext>
              </a:extLst>
            </p:cNvPr>
            <p:cNvSpPr txBox="1"/>
            <p:nvPr/>
          </p:nvSpPr>
          <p:spPr>
            <a:xfrm>
              <a:off x="7752498" y="4492361"/>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grpSp>
      <p:grpSp>
        <p:nvGrpSpPr>
          <p:cNvPr id="187" name="组合 186">
            <a:extLst>
              <a:ext uri="{FF2B5EF4-FFF2-40B4-BE49-F238E27FC236}">
                <a16:creationId xmlns:a16="http://schemas.microsoft.com/office/drawing/2014/main" id="{C51C60B4-BF8A-4A72-A58B-6CA9AAF4DC28}"/>
              </a:ext>
            </a:extLst>
          </p:cNvPr>
          <p:cNvGrpSpPr/>
          <p:nvPr/>
        </p:nvGrpSpPr>
        <p:grpSpPr>
          <a:xfrm>
            <a:off x="9043178" y="4276116"/>
            <a:ext cx="776671" cy="947047"/>
            <a:chOff x="9043178" y="4492361"/>
            <a:chExt cx="776671" cy="947047"/>
          </a:xfrm>
        </p:grpSpPr>
        <p:sp>
          <p:nvSpPr>
            <p:cNvPr id="150" name="任意多边形: 形状 149">
              <a:extLst>
                <a:ext uri="{FF2B5EF4-FFF2-40B4-BE49-F238E27FC236}">
                  <a16:creationId xmlns:a16="http://schemas.microsoft.com/office/drawing/2014/main" id="{F56ACF9D-3AD8-4D33-A0A7-65A00CDA9A95}"/>
                </a:ext>
              </a:extLst>
            </p:cNvPr>
            <p:cNvSpPr/>
            <p:nvPr/>
          </p:nvSpPr>
          <p:spPr>
            <a:xfrm>
              <a:off x="9429542" y="4896296"/>
              <a:ext cx="26737" cy="34010"/>
            </a:xfrm>
            <a:custGeom>
              <a:avLst/>
              <a:gdLst>
                <a:gd name="connsiteX0" fmla="*/ 30 w 26737"/>
                <a:gd name="connsiteY0" fmla="*/ 34035 h 34010"/>
                <a:gd name="connsiteX1" fmla="*/ 30 w 26737"/>
                <a:gd name="connsiteY1" fmla="*/ 25 h 34010"/>
              </a:gdLst>
              <a:ahLst/>
              <a:cxnLst>
                <a:cxn ang="0">
                  <a:pos x="connsiteX0" y="connsiteY0"/>
                </a:cxn>
                <a:cxn ang="0">
                  <a:pos x="connsiteX1" y="connsiteY1"/>
                </a:cxn>
              </a:cxnLst>
              <a:rect l="l" t="t" r="r" b="b"/>
              <a:pathLst>
                <a:path w="26737" h="34010">
                  <a:moveTo>
                    <a:pt x="30" y="34035"/>
                  </a:moveTo>
                  <a:lnTo>
                    <a:pt x="30" y="25"/>
                  </a:lnTo>
                </a:path>
              </a:pathLst>
            </a:custGeom>
            <a:noFill/>
            <a:ln w="8908" cap="flat">
              <a:solidFill>
                <a:srgbClr val="000000"/>
              </a:solidFill>
              <a:prstDash val="solid"/>
              <a:miter/>
            </a:ln>
          </p:spPr>
          <p:txBody>
            <a:bodyPr rtlCol="0" anchor="ctr"/>
            <a:lstStyle/>
            <a:p>
              <a:endParaRPr lang="en-US"/>
            </a:p>
          </p:txBody>
        </p:sp>
        <p:sp>
          <p:nvSpPr>
            <p:cNvPr id="152" name="文本框 151">
              <a:extLst>
                <a:ext uri="{FF2B5EF4-FFF2-40B4-BE49-F238E27FC236}">
                  <a16:creationId xmlns:a16="http://schemas.microsoft.com/office/drawing/2014/main" id="{EB1E8F7B-7AFE-4F88-8999-5F9B5408D73E}"/>
                </a:ext>
              </a:extLst>
            </p:cNvPr>
            <p:cNvSpPr txBox="1"/>
            <p:nvPr/>
          </p:nvSpPr>
          <p:spPr>
            <a:xfrm>
              <a:off x="9043178"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N</a:t>
              </a:r>
            </a:p>
          </p:txBody>
        </p:sp>
        <p:sp>
          <p:nvSpPr>
            <p:cNvPr id="153" name="文本框 152">
              <a:extLst>
                <a:ext uri="{FF2B5EF4-FFF2-40B4-BE49-F238E27FC236}">
                  <a16:creationId xmlns:a16="http://schemas.microsoft.com/office/drawing/2014/main" id="{EDA0215E-B965-452C-9566-BDEFD15F7A52}"/>
                </a:ext>
              </a:extLst>
            </p:cNvPr>
            <p:cNvSpPr txBox="1"/>
            <p:nvPr/>
          </p:nvSpPr>
          <p:spPr>
            <a:xfrm>
              <a:off x="9249094" y="502711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F</a:t>
              </a:r>
            </a:p>
          </p:txBody>
        </p:sp>
        <p:sp>
          <p:nvSpPr>
            <p:cNvPr id="154" name="文本框 153">
              <a:extLst>
                <a:ext uri="{FF2B5EF4-FFF2-40B4-BE49-F238E27FC236}">
                  <a16:creationId xmlns:a16="http://schemas.microsoft.com/office/drawing/2014/main" id="{89004E6B-AC90-4236-90A5-63F968CF5176}"/>
                </a:ext>
              </a:extLst>
            </p:cNvPr>
            <p:cNvSpPr txBox="1"/>
            <p:nvPr/>
          </p:nvSpPr>
          <p:spPr>
            <a:xfrm>
              <a:off x="9423068"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C</a:t>
              </a:r>
            </a:p>
          </p:txBody>
        </p:sp>
        <p:sp>
          <p:nvSpPr>
            <p:cNvPr id="179" name="文本框 178">
              <a:extLst>
                <a:ext uri="{FF2B5EF4-FFF2-40B4-BE49-F238E27FC236}">
                  <a16:creationId xmlns:a16="http://schemas.microsoft.com/office/drawing/2014/main" id="{C039A04B-4FEA-4F4D-B5D8-D8583DCCBC41}"/>
                </a:ext>
              </a:extLst>
            </p:cNvPr>
            <p:cNvSpPr txBox="1"/>
            <p:nvPr/>
          </p:nvSpPr>
          <p:spPr>
            <a:xfrm>
              <a:off x="9258652" y="4492361"/>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0</a:t>
              </a:r>
            </a:p>
          </p:txBody>
        </p:sp>
      </p:grpSp>
      <p:grpSp>
        <p:nvGrpSpPr>
          <p:cNvPr id="188" name="组合 187">
            <a:extLst>
              <a:ext uri="{FF2B5EF4-FFF2-40B4-BE49-F238E27FC236}">
                <a16:creationId xmlns:a16="http://schemas.microsoft.com/office/drawing/2014/main" id="{85A1AB94-D617-427A-A7AD-952F6180810E}"/>
              </a:ext>
            </a:extLst>
          </p:cNvPr>
          <p:cNvGrpSpPr/>
          <p:nvPr/>
        </p:nvGrpSpPr>
        <p:grpSpPr>
          <a:xfrm>
            <a:off x="10549393" y="3226215"/>
            <a:ext cx="772963" cy="1996948"/>
            <a:chOff x="10549393" y="3442460"/>
            <a:chExt cx="772963" cy="1996948"/>
          </a:xfrm>
        </p:grpSpPr>
        <p:sp>
          <p:nvSpPr>
            <p:cNvPr id="156" name="任意多边形: 形状 155">
              <a:extLst>
                <a:ext uri="{FF2B5EF4-FFF2-40B4-BE49-F238E27FC236}">
                  <a16:creationId xmlns:a16="http://schemas.microsoft.com/office/drawing/2014/main" id="{59FCC721-7117-4B65-985F-E418D2933038}"/>
                </a:ext>
              </a:extLst>
            </p:cNvPr>
            <p:cNvSpPr/>
            <p:nvPr/>
          </p:nvSpPr>
          <p:spPr>
            <a:xfrm>
              <a:off x="10935768" y="4896296"/>
              <a:ext cx="26737" cy="34010"/>
            </a:xfrm>
            <a:custGeom>
              <a:avLst/>
              <a:gdLst>
                <a:gd name="connsiteX0" fmla="*/ 44 w 26737"/>
                <a:gd name="connsiteY0" fmla="*/ 34035 h 34010"/>
                <a:gd name="connsiteX1" fmla="*/ 44 w 26737"/>
                <a:gd name="connsiteY1" fmla="*/ 25 h 34010"/>
              </a:gdLst>
              <a:ahLst/>
              <a:cxnLst>
                <a:cxn ang="0">
                  <a:pos x="connsiteX0" y="connsiteY0"/>
                </a:cxn>
                <a:cxn ang="0">
                  <a:pos x="connsiteX1" y="connsiteY1"/>
                </a:cxn>
              </a:cxnLst>
              <a:rect l="l" t="t" r="r" b="b"/>
              <a:pathLst>
                <a:path w="26737" h="34010">
                  <a:moveTo>
                    <a:pt x="44" y="34035"/>
                  </a:moveTo>
                  <a:lnTo>
                    <a:pt x="44" y="25"/>
                  </a:lnTo>
                </a:path>
              </a:pathLst>
            </a:custGeom>
            <a:noFill/>
            <a:ln w="8908" cap="flat">
              <a:solidFill>
                <a:srgbClr val="000000"/>
              </a:solidFill>
              <a:prstDash val="solid"/>
              <a:miter/>
            </a:ln>
          </p:spPr>
          <p:txBody>
            <a:bodyPr rtlCol="0" anchor="ctr"/>
            <a:lstStyle/>
            <a:p>
              <a:endParaRPr lang="en-US"/>
            </a:p>
          </p:txBody>
        </p:sp>
        <p:sp>
          <p:nvSpPr>
            <p:cNvPr id="158" name="文本框 157">
              <a:extLst>
                <a:ext uri="{FF2B5EF4-FFF2-40B4-BE49-F238E27FC236}">
                  <a16:creationId xmlns:a16="http://schemas.microsoft.com/office/drawing/2014/main" id="{E20C00A3-6209-4056-BEC5-348AD2C9A820}"/>
                </a:ext>
              </a:extLst>
            </p:cNvPr>
            <p:cNvSpPr txBox="1"/>
            <p:nvPr/>
          </p:nvSpPr>
          <p:spPr>
            <a:xfrm>
              <a:off x="10549393"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U</a:t>
              </a:r>
            </a:p>
          </p:txBody>
        </p:sp>
        <p:sp>
          <p:nvSpPr>
            <p:cNvPr id="159" name="文本框 158">
              <a:extLst>
                <a:ext uri="{FF2B5EF4-FFF2-40B4-BE49-F238E27FC236}">
                  <a16:creationId xmlns:a16="http://schemas.microsoft.com/office/drawing/2014/main" id="{8A872764-4A1F-489D-B208-AB7A4589E357}"/>
                </a:ext>
              </a:extLst>
            </p:cNvPr>
            <p:cNvSpPr txBox="1"/>
            <p:nvPr/>
          </p:nvSpPr>
          <p:spPr>
            <a:xfrm>
              <a:off x="10755309" y="5027116"/>
              <a:ext cx="3967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H</a:t>
              </a:r>
            </a:p>
          </p:txBody>
        </p:sp>
        <p:sp>
          <p:nvSpPr>
            <p:cNvPr id="160" name="文本框 159">
              <a:extLst>
                <a:ext uri="{FF2B5EF4-FFF2-40B4-BE49-F238E27FC236}">
                  <a16:creationId xmlns:a16="http://schemas.microsoft.com/office/drawing/2014/main" id="{7DF228D1-10D9-43D7-85D1-856C3C98D7FE}"/>
                </a:ext>
              </a:extLst>
            </p:cNvPr>
            <p:cNvSpPr txBox="1"/>
            <p:nvPr/>
          </p:nvSpPr>
          <p:spPr>
            <a:xfrm>
              <a:off x="10961225" y="5027116"/>
              <a:ext cx="36113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F</a:t>
              </a:r>
            </a:p>
          </p:txBody>
        </p:sp>
        <p:sp>
          <p:nvSpPr>
            <p:cNvPr id="176" name="任意多边形: 形状 175">
              <a:extLst>
                <a:ext uri="{FF2B5EF4-FFF2-40B4-BE49-F238E27FC236}">
                  <a16:creationId xmlns:a16="http://schemas.microsoft.com/office/drawing/2014/main" id="{0A79152A-765C-4B28-8D91-B10F20C1B4D0}"/>
                </a:ext>
              </a:extLst>
            </p:cNvPr>
            <p:cNvSpPr/>
            <p:nvPr/>
          </p:nvSpPr>
          <p:spPr>
            <a:xfrm>
              <a:off x="10559622" y="3878622"/>
              <a:ext cx="755750" cy="1051683"/>
            </a:xfrm>
            <a:custGeom>
              <a:avLst/>
              <a:gdLst>
                <a:gd name="connsiteX0" fmla="*/ 44 w 755750"/>
                <a:gd name="connsiteY0" fmla="*/ 20 h 1051683"/>
                <a:gd name="connsiteX1" fmla="*/ 755795 w 755750"/>
                <a:gd name="connsiteY1" fmla="*/ 20 h 1051683"/>
                <a:gd name="connsiteX2" fmla="*/ 755795 w 755750"/>
                <a:gd name="connsiteY2" fmla="*/ 1051704 h 1051683"/>
                <a:gd name="connsiteX3" fmla="*/ 44 w 755750"/>
                <a:gd name="connsiteY3" fmla="*/ 1051704 h 1051683"/>
              </a:gdLst>
              <a:ahLst/>
              <a:cxnLst>
                <a:cxn ang="0">
                  <a:pos x="connsiteX0" y="connsiteY0"/>
                </a:cxn>
                <a:cxn ang="0">
                  <a:pos x="connsiteX1" y="connsiteY1"/>
                </a:cxn>
                <a:cxn ang="0">
                  <a:pos x="connsiteX2" y="connsiteY2"/>
                </a:cxn>
                <a:cxn ang="0">
                  <a:pos x="connsiteX3" y="connsiteY3"/>
                </a:cxn>
              </a:cxnLst>
              <a:rect l="l" t="t" r="r" b="b"/>
              <a:pathLst>
                <a:path w="755750" h="1051683">
                  <a:moveTo>
                    <a:pt x="44" y="20"/>
                  </a:moveTo>
                  <a:lnTo>
                    <a:pt x="755795" y="20"/>
                  </a:lnTo>
                  <a:lnTo>
                    <a:pt x="755795" y="1051704"/>
                  </a:lnTo>
                  <a:lnTo>
                    <a:pt x="44" y="1051704"/>
                  </a:lnTo>
                  <a:close/>
                </a:path>
              </a:pathLst>
            </a:custGeom>
            <a:solidFill>
              <a:srgbClr val="0070C0"/>
            </a:solidFill>
            <a:ln w="35632" cap="flat">
              <a:noFill/>
              <a:prstDash val="solid"/>
              <a:miter/>
            </a:ln>
          </p:spPr>
          <p:txBody>
            <a:bodyPr rtlCol="0" anchor="ctr"/>
            <a:lstStyle/>
            <a:p>
              <a:endParaRPr lang="en-US"/>
            </a:p>
          </p:txBody>
        </p:sp>
        <p:sp>
          <p:nvSpPr>
            <p:cNvPr id="177" name="任意多边形: 形状 176">
              <a:extLst>
                <a:ext uri="{FF2B5EF4-FFF2-40B4-BE49-F238E27FC236}">
                  <a16:creationId xmlns:a16="http://schemas.microsoft.com/office/drawing/2014/main" id="{593AF12C-820D-4D23-8483-16A3651E8C47}"/>
                </a:ext>
              </a:extLst>
            </p:cNvPr>
            <p:cNvSpPr/>
            <p:nvPr/>
          </p:nvSpPr>
          <p:spPr>
            <a:xfrm>
              <a:off x="10559622" y="3880262"/>
              <a:ext cx="753932" cy="1050008"/>
            </a:xfrm>
            <a:custGeom>
              <a:avLst/>
              <a:gdLst>
                <a:gd name="connsiteX0" fmla="*/ 44 w 753932"/>
                <a:gd name="connsiteY0" fmla="*/ 20 h 1050008"/>
                <a:gd name="connsiteX1" fmla="*/ 753977 w 753932"/>
                <a:gd name="connsiteY1" fmla="*/ 20 h 1050008"/>
                <a:gd name="connsiteX2" fmla="*/ 753977 w 753932"/>
                <a:gd name="connsiteY2" fmla="*/ 1050029 h 1050008"/>
                <a:gd name="connsiteX3" fmla="*/ 44 w 753932"/>
                <a:gd name="connsiteY3" fmla="*/ 1050029 h 1050008"/>
              </a:gdLst>
              <a:ahLst/>
              <a:cxnLst>
                <a:cxn ang="0">
                  <a:pos x="connsiteX0" y="connsiteY0"/>
                </a:cxn>
                <a:cxn ang="0">
                  <a:pos x="connsiteX1" y="connsiteY1"/>
                </a:cxn>
                <a:cxn ang="0">
                  <a:pos x="connsiteX2" y="connsiteY2"/>
                </a:cxn>
                <a:cxn ang="0">
                  <a:pos x="connsiteX3" y="connsiteY3"/>
                </a:cxn>
              </a:cxnLst>
              <a:rect l="l" t="t" r="r" b="b"/>
              <a:pathLst>
                <a:path w="753932" h="1050008">
                  <a:moveTo>
                    <a:pt x="44" y="20"/>
                  </a:moveTo>
                  <a:lnTo>
                    <a:pt x="753977" y="20"/>
                  </a:lnTo>
                  <a:lnTo>
                    <a:pt x="753977" y="1050029"/>
                  </a:lnTo>
                  <a:lnTo>
                    <a:pt x="44" y="1050029"/>
                  </a:lnTo>
                  <a:close/>
                </a:path>
              </a:pathLst>
            </a:custGeom>
            <a:noFill/>
            <a:ln w="17816" cap="flat">
              <a:solidFill>
                <a:srgbClr val="0070C0"/>
              </a:solidFill>
              <a:prstDash val="solid"/>
              <a:miter/>
            </a:ln>
          </p:spPr>
          <p:txBody>
            <a:bodyPr rtlCol="0" anchor="ctr"/>
            <a:lstStyle/>
            <a:p>
              <a:endParaRPr lang="en-US"/>
            </a:p>
          </p:txBody>
        </p:sp>
        <p:sp>
          <p:nvSpPr>
            <p:cNvPr id="180" name="文本框 179">
              <a:extLst>
                <a:ext uri="{FF2B5EF4-FFF2-40B4-BE49-F238E27FC236}">
                  <a16:creationId xmlns:a16="http://schemas.microsoft.com/office/drawing/2014/main" id="{475BBC0F-8218-4858-8F5B-F7860103738B}"/>
                </a:ext>
              </a:extLst>
            </p:cNvPr>
            <p:cNvSpPr txBox="1"/>
            <p:nvPr/>
          </p:nvSpPr>
          <p:spPr>
            <a:xfrm>
              <a:off x="10685641" y="3442460"/>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4</a:t>
              </a:r>
            </a:p>
          </p:txBody>
        </p:sp>
        <p:sp>
          <p:nvSpPr>
            <p:cNvPr id="181" name="文本框 180">
              <a:extLst>
                <a:ext uri="{FF2B5EF4-FFF2-40B4-BE49-F238E27FC236}">
                  <a16:creationId xmlns:a16="http://schemas.microsoft.com/office/drawing/2014/main" id="{1A182813-F510-495F-8CC0-5969C1247A1D}"/>
                </a:ext>
              </a:extLst>
            </p:cNvPr>
            <p:cNvSpPr txBox="1"/>
            <p:nvPr/>
          </p:nvSpPr>
          <p:spPr>
            <a:xfrm>
              <a:off x="10844214" y="3442460"/>
              <a:ext cx="325481" cy="412292"/>
            </a:xfrm>
            <a:prstGeom prst="rect">
              <a:avLst/>
            </a:prstGeom>
            <a:noFill/>
          </p:spPr>
          <p:txBody>
            <a:bodyPr wrap="none" rtlCol="0">
              <a:spAutoFit/>
            </a:bodyPr>
            <a:lstStyle/>
            <a:p>
              <a:pPr algn="l"/>
              <a:r>
                <a:rPr lang="en-US" sz="2246" spc="0" baseline="0">
                  <a:solidFill>
                    <a:srgbClr val="000000"/>
                  </a:solidFill>
                  <a:latin typeface="Arial"/>
                  <a:cs typeface="Arial"/>
                  <a:sym typeface="Arial"/>
                  <a:rtl val="0"/>
                </a:rPr>
                <a:t>2</a:t>
              </a:r>
            </a:p>
          </p:txBody>
        </p:sp>
      </p:grpSp>
      <p:sp>
        <p:nvSpPr>
          <p:cNvPr id="192" name="矩形 191">
            <a:extLst>
              <a:ext uri="{FF2B5EF4-FFF2-40B4-BE49-F238E27FC236}">
                <a16:creationId xmlns:a16="http://schemas.microsoft.com/office/drawing/2014/main" id="{13EEA8BC-FF25-4C74-9489-635FF17CA01F}"/>
              </a:ext>
            </a:extLst>
          </p:cNvPr>
          <p:cNvSpPr/>
          <p:nvPr/>
        </p:nvSpPr>
        <p:spPr>
          <a:xfrm>
            <a:off x="1426840" y="5921576"/>
            <a:ext cx="3809705" cy="461665"/>
          </a:xfrm>
          <a:prstGeom prst="rect">
            <a:avLst/>
          </a:prstGeom>
        </p:spPr>
        <p:txBody>
          <a:bodyPr wrap="square">
            <a:spAutoFit/>
          </a:bodyPr>
          <a:lstStyle/>
          <a:p>
            <a:pPr algn="ctr"/>
            <a:r>
              <a:rPr lang="en-US" sz="2400" b="1" dirty="0"/>
              <a:t>(a) Miss reading </a:t>
            </a:r>
            <a:r>
              <a:rPr lang="en-US" altLang="zh-CN" sz="2400" b="1" dirty="0"/>
              <a:t>rate</a:t>
            </a:r>
            <a:endParaRPr lang="en-US" sz="2400" b="1" dirty="0"/>
          </a:p>
        </p:txBody>
      </p:sp>
      <p:sp>
        <p:nvSpPr>
          <p:cNvPr id="195" name="矩形 194">
            <a:extLst>
              <a:ext uri="{FF2B5EF4-FFF2-40B4-BE49-F238E27FC236}">
                <a16:creationId xmlns:a16="http://schemas.microsoft.com/office/drawing/2014/main" id="{B1E3B345-D82A-4591-A8DE-74F4F531D5C0}"/>
              </a:ext>
            </a:extLst>
          </p:cNvPr>
          <p:cNvSpPr/>
          <p:nvPr/>
        </p:nvSpPr>
        <p:spPr>
          <a:xfrm>
            <a:off x="7453677" y="5921576"/>
            <a:ext cx="3809705" cy="461665"/>
          </a:xfrm>
          <a:prstGeom prst="rect">
            <a:avLst/>
          </a:prstGeom>
        </p:spPr>
        <p:txBody>
          <a:bodyPr wrap="square">
            <a:spAutoFit/>
          </a:bodyPr>
          <a:lstStyle/>
          <a:p>
            <a:pPr algn="ctr"/>
            <a:r>
              <a:rPr lang="en-US" sz="2400" b="1" dirty="0"/>
              <a:t>(</a:t>
            </a:r>
            <a:r>
              <a:rPr lang="en-US" altLang="zh-CN" sz="2400" b="1" dirty="0"/>
              <a:t>b</a:t>
            </a:r>
            <a:r>
              <a:rPr lang="en-US" sz="2400" b="1" dirty="0"/>
              <a:t>) Cross reading </a:t>
            </a:r>
            <a:r>
              <a:rPr lang="en-US" altLang="zh-CN" sz="2400" b="1" dirty="0"/>
              <a:t>rate</a:t>
            </a:r>
            <a:endParaRPr lang="en-US" sz="2400" b="1" dirty="0"/>
          </a:p>
        </p:txBody>
      </p:sp>
    </p:spTree>
    <p:custDataLst>
      <p:tags r:id="rId1"/>
    </p:custDataLst>
    <p:extLst>
      <p:ext uri="{BB962C8B-B14F-4D97-AF65-F5344CB8AC3E}">
        <p14:creationId xmlns:p14="http://schemas.microsoft.com/office/powerpoint/2010/main" val="3634213609"/>
      </p:ext>
    </p:extLst>
  </p:cSld>
  <p:clrMapOvr>
    <a:masterClrMapping/>
  </p:clrMapOvr>
  <mc:AlternateContent xmlns:mc="http://schemas.openxmlformats.org/markup-compatibility/2006" xmlns:p14="http://schemas.microsoft.com/office/powerpoint/2010/main">
    <mc:Choice Requires="p14">
      <p:transition spd="slow" p14:dur="2000" advTm="79846"/>
    </mc:Choice>
    <mc:Fallback xmlns="">
      <p:transition spd="slow" advTm="79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fade">
                                      <p:cBhvr>
                                        <p:cTn id="10" dur="500"/>
                                        <p:tgtEl>
                                          <p:spTgt spid="19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fade">
                                      <p:cBhvr>
                                        <p:cTn id="14" dur="500"/>
                                        <p:tgtEl>
                                          <p:spTgt spid="18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fade">
                                      <p:cBhvr>
                                        <p:cTn id="19" dur="500"/>
                                        <p:tgtEl>
                                          <p:spTgt spid="18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4"/>
                                        </p:tgtEl>
                                        <p:attrNameLst>
                                          <p:attrName>style.visibility</p:attrName>
                                        </p:attrNameLst>
                                      </p:cBhvr>
                                      <p:to>
                                        <p:strVal val="visible"/>
                                      </p:to>
                                    </p:set>
                                    <p:animEffect transition="in" filter="fade">
                                      <p:cBhvr>
                                        <p:cTn id="24" dur="500"/>
                                        <p:tgtEl>
                                          <p:spTgt spid="18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5"/>
                                        </p:tgtEl>
                                        <p:attrNameLst>
                                          <p:attrName>style.visibility</p:attrName>
                                        </p:attrNameLst>
                                      </p:cBhvr>
                                      <p:to>
                                        <p:strVal val="visible"/>
                                      </p:to>
                                    </p:set>
                                    <p:animEffect transition="in" filter="fade">
                                      <p:cBhvr>
                                        <p:cTn id="29" dur="500"/>
                                        <p:tgtEl>
                                          <p:spTgt spid="18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3"/>
                                        </p:tgtEl>
                                        <p:attrNameLst>
                                          <p:attrName>style.visibility</p:attrName>
                                        </p:attrNameLst>
                                      </p:cBhvr>
                                      <p:to>
                                        <p:strVal val="visible"/>
                                      </p:to>
                                    </p:set>
                                    <p:animEffect transition="in" filter="fade">
                                      <p:cBhvr>
                                        <p:cTn id="34" dur="500"/>
                                        <p:tgtEl>
                                          <p:spTgt spid="19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5"/>
                                        </p:tgtEl>
                                        <p:attrNameLst>
                                          <p:attrName>style.visibility</p:attrName>
                                        </p:attrNameLst>
                                      </p:cBhvr>
                                      <p:to>
                                        <p:strVal val="visible"/>
                                      </p:to>
                                    </p:set>
                                    <p:animEffect transition="in" filter="fade">
                                      <p:cBhvr>
                                        <p:cTn id="37" dur="500"/>
                                        <p:tgtEl>
                                          <p:spTgt spid="195"/>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86"/>
                                        </p:tgtEl>
                                        <p:attrNameLst>
                                          <p:attrName>style.visibility</p:attrName>
                                        </p:attrNameLst>
                                      </p:cBhvr>
                                      <p:to>
                                        <p:strVal val="visible"/>
                                      </p:to>
                                    </p:set>
                                    <p:animEffect transition="in" filter="fade">
                                      <p:cBhvr>
                                        <p:cTn id="41" dur="500"/>
                                        <p:tgtEl>
                                          <p:spTgt spid="186"/>
                                        </p:tgtEl>
                                      </p:cBhvr>
                                    </p:animEffect>
                                  </p:childTnLst>
                                </p:cTn>
                              </p:par>
                              <p:par>
                                <p:cTn id="42" presetID="10" presetClass="entr" presetSubtype="0" fill="hold" nodeType="withEffect">
                                  <p:stCondLst>
                                    <p:cond delay="0"/>
                                  </p:stCondLst>
                                  <p:childTnLst>
                                    <p:set>
                                      <p:cBhvr>
                                        <p:cTn id="43" dur="1" fill="hold">
                                          <p:stCondLst>
                                            <p:cond delay="0"/>
                                          </p:stCondLst>
                                        </p:cTn>
                                        <p:tgtEl>
                                          <p:spTgt spid="187"/>
                                        </p:tgtEl>
                                        <p:attrNameLst>
                                          <p:attrName>style.visibility</p:attrName>
                                        </p:attrNameLst>
                                      </p:cBhvr>
                                      <p:to>
                                        <p:strVal val="visible"/>
                                      </p:to>
                                    </p:set>
                                    <p:animEffect transition="in" filter="fade">
                                      <p:cBhvr>
                                        <p:cTn id="44" dur="500"/>
                                        <p:tgtEl>
                                          <p:spTgt spid="18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8"/>
                                        </p:tgtEl>
                                        <p:attrNameLst>
                                          <p:attrName>style.visibility</p:attrName>
                                        </p:attrNameLst>
                                      </p:cBhvr>
                                      <p:to>
                                        <p:strVal val="visible"/>
                                      </p:to>
                                    </p:set>
                                    <p:animEffect transition="in" filter="fade">
                                      <p:cBhvr>
                                        <p:cTn id="49"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5" grpId="0"/>
    </p:bldLst>
  </p:timing>
  <p:extLst>
    <p:ext uri="{E180D4A7-C9FB-4DFB-919C-405C955672EB}">
      <p14:showEvtLst xmlns:p14="http://schemas.microsoft.com/office/powerpoint/2010/main">
        <p14:playEvt time="70" objId="3"/>
        <p14:stopEvt time="79846" objId="3"/>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2914A-F883-43B6-B557-9F9223D1E502}"/>
              </a:ext>
            </a:extLst>
          </p:cNvPr>
          <p:cNvSpPr>
            <a:spLocks noGrp="1"/>
          </p:cNvSpPr>
          <p:nvPr>
            <p:ph type="title"/>
          </p:nvPr>
        </p:nvSpPr>
        <p:spPr/>
        <p:txBody>
          <a:bodyPr/>
          <a:lstStyle/>
          <a:p>
            <a:r>
              <a:rPr lang="en-US" dirty="0"/>
              <a:t>Conclusion</a:t>
            </a:r>
          </a:p>
        </p:txBody>
      </p:sp>
      <p:sp>
        <p:nvSpPr>
          <p:cNvPr id="3" name="内容占位符 2">
            <a:extLst>
              <a:ext uri="{FF2B5EF4-FFF2-40B4-BE49-F238E27FC236}">
                <a16:creationId xmlns:a16="http://schemas.microsoft.com/office/drawing/2014/main" id="{3F8B9C77-7234-4A3D-B0A0-60076CD84217}"/>
              </a:ext>
            </a:extLst>
          </p:cNvPr>
          <p:cNvSpPr>
            <a:spLocks noGrp="1"/>
          </p:cNvSpPr>
          <p:nvPr>
            <p:ph idx="1"/>
          </p:nvPr>
        </p:nvSpPr>
        <p:spPr>
          <a:xfrm>
            <a:off x="838199" y="1825625"/>
            <a:ext cx="10656533" cy="4351338"/>
          </a:xfrm>
        </p:spPr>
        <p:txBody>
          <a:bodyPr>
            <a:normAutofit/>
          </a:bodyPr>
          <a:lstStyle/>
          <a:p>
            <a:r>
              <a:rPr lang="en-US" dirty="0"/>
              <a:t>NFC+ long range, </a:t>
            </a:r>
            <a:r>
              <a:rPr lang="en-US" altLang="zh-CN" dirty="0"/>
              <a:t>arbitrary </a:t>
            </a:r>
            <a:r>
              <a:rPr lang="en-US" dirty="0"/>
              <a:t>orientation </a:t>
            </a:r>
          </a:p>
          <a:p>
            <a:r>
              <a:rPr lang="en-US" dirty="0"/>
              <a:t>High accuracy (0 cross reading, 0.03% miss reading)</a:t>
            </a:r>
          </a:p>
          <a:p>
            <a:endParaRPr lang="en-US" dirty="0"/>
          </a:p>
          <a:p>
            <a:r>
              <a:rPr lang="en-US" dirty="0"/>
              <a:t>Take home messages:</a:t>
            </a:r>
          </a:p>
          <a:p>
            <a:pPr lvl="1"/>
            <a:r>
              <a:rPr lang="en-US" altLang="zh-CN" dirty="0"/>
              <a:t>Tail error is crucial in real deployment;</a:t>
            </a:r>
          </a:p>
          <a:p>
            <a:pPr lvl="1"/>
            <a:r>
              <a:rPr lang="en-US" dirty="0"/>
              <a:t>Physical property of magnetic field is extremely superior in many applications.</a:t>
            </a:r>
          </a:p>
          <a:p>
            <a:endParaRPr lang="en-US" dirty="0"/>
          </a:p>
          <a:p>
            <a:endParaRPr lang="en-US" dirty="0"/>
          </a:p>
        </p:txBody>
      </p:sp>
      <p:sp>
        <p:nvSpPr>
          <p:cNvPr id="4" name="灯片编号占位符 3">
            <a:extLst>
              <a:ext uri="{FF2B5EF4-FFF2-40B4-BE49-F238E27FC236}">
                <a16:creationId xmlns:a16="http://schemas.microsoft.com/office/drawing/2014/main" id="{66E26DDB-AD13-4E0E-8057-2B6023D70B88}"/>
              </a:ext>
            </a:extLst>
          </p:cNvPr>
          <p:cNvSpPr>
            <a:spLocks noGrp="1"/>
          </p:cNvSpPr>
          <p:nvPr>
            <p:ph type="sldNum" sz="quarter" idx="12"/>
          </p:nvPr>
        </p:nvSpPr>
        <p:spPr/>
        <p:txBody>
          <a:bodyPr/>
          <a:lstStyle/>
          <a:p>
            <a:fld id="{BB86FE79-B0DA-433D-A67F-F5D6BFD13937}" type="slidenum">
              <a:rPr lang="en-US" smtClean="0"/>
              <a:pPr/>
              <a:t>32</a:t>
            </a:fld>
            <a:endParaRPr lang="en-US" dirty="0"/>
          </a:p>
        </p:txBody>
      </p:sp>
    </p:spTree>
    <p:extLst>
      <p:ext uri="{BB962C8B-B14F-4D97-AF65-F5344CB8AC3E}">
        <p14:creationId xmlns:p14="http://schemas.microsoft.com/office/powerpoint/2010/main" val="3972650893"/>
      </p:ext>
    </p:extLst>
  </p:cSld>
  <p:clrMapOvr>
    <a:masterClrMapping/>
  </p:clrMapOvr>
  <mc:AlternateContent xmlns:mc="http://schemas.openxmlformats.org/markup-compatibility/2006" xmlns:p14="http://schemas.microsoft.com/office/powerpoint/2010/main">
    <mc:Choice Requires="p14">
      <p:transition spd="slow" p14:dur="2000" advTm="43968"/>
    </mc:Choice>
    <mc:Fallback xmlns="">
      <p:transition spd="slow" advTm="43968"/>
    </mc:Fallback>
  </mc:AlternateContent>
  <p:extLst>
    <p:ext uri="{E180D4A7-C9FB-4DFB-919C-405C955672EB}">
      <p14:showEvtLst xmlns:p14="http://schemas.microsoft.com/office/powerpoint/2010/main">
        <p14:playEvt time="82" objId="6"/>
        <p14:stopEvt time="43894"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gitising parcels is not enough” says Cainiao | Post &amp; Parcel">
            <a:extLst>
              <a:ext uri="{FF2B5EF4-FFF2-40B4-BE49-F238E27FC236}">
                <a16:creationId xmlns:a16="http://schemas.microsoft.com/office/drawing/2014/main" id="{87F1897C-A416-419B-BDB4-604F7338C4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772"/>
          <a:stretch/>
        </p:blipFill>
        <p:spPr bwMode="auto">
          <a:xfrm>
            <a:off x="1028746" y="2867421"/>
            <a:ext cx="3255916" cy="13255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B1B09C9-F243-7D45-B991-F2F15C87F017}"/>
              </a:ext>
            </a:extLst>
          </p:cNvPr>
          <p:cNvSpPr>
            <a:spLocks noGrp="1"/>
          </p:cNvSpPr>
          <p:nvPr>
            <p:ph type="sldNum" sz="quarter" idx="12"/>
          </p:nvPr>
        </p:nvSpPr>
        <p:spPr/>
        <p:txBody>
          <a:bodyPr/>
          <a:lstStyle/>
          <a:p>
            <a:fld id="{BB86FE79-B0DA-433D-A67F-F5D6BFD13937}" type="slidenum">
              <a:rPr lang="en-US" smtClean="0"/>
              <a:pPr/>
              <a:t>4</a:t>
            </a:fld>
            <a:endParaRPr lang="en-US" dirty="0"/>
          </a:p>
        </p:txBody>
      </p:sp>
      <p:sp>
        <p:nvSpPr>
          <p:cNvPr id="7" name="矩形 6">
            <a:extLst>
              <a:ext uri="{FF2B5EF4-FFF2-40B4-BE49-F238E27FC236}">
                <a16:creationId xmlns:a16="http://schemas.microsoft.com/office/drawing/2014/main" id="{9EA35187-70F3-4BED-8E26-B80A779BF28F}"/>
              </a:ext>
            </a:extLst>
          </p:cNvPr>
          <p:cNvSpPr/>
          <p:nvPr/>
        </p:nvSpPr>
        <p:spPr>
          <a:xfrm>
            <a:off x="1028746" y="4851453"/>
            <a:ext cx="10118476" cy="757130"/>
          </a:xfrm>
          <a:prstGeom prst="rect">
            <a:avLst/>
          </a:prstGeom>
          <a:noFill/>
          <a:effectLst/>
        </p:spPr>
        <p:txBody>
          <a:bodyPr wrap="none" lIns="91440" tIns="45720" rIns="91440" bIns="45720">
            <a:spAutoFit/>
          </a:bodyPr>
          <a:lstStyle/>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Core problem: object identification</a:t>
            </a:r>
            <a:r>
              <a:rPr lang="zh-CN" altLang="en-US"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a:t>
            </a:r>
          </a:p>
        </p:txBody>
      </p:sp>
      <p:pic>
        <p:nvPicPr>
          <p:cNvPr id="6" name="Picture 14" descr="hema Archives - Innovation Copilots">
            <a:extLst>
              <a:ext uri="{FF2B5EF4-FFF2-40B4-BE49-F238E27FC236}">
                <a16:creationId xmlns:a16="http://schemas.microsoft.com/office/drawing/2014/main" id="{C20E8C66-6D67-4112-A42A-ADDC3E498C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617" y="2867421"/>
            <a:ext cx="3255916" cy="1325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a:extLst>
              <a:ext uri="{FF2B5EF4-FFF2-40B4-BE49-F238E27FC236}">
                <a16:creationId xmlns:a16="http://schemas.microsoft.com/office/drawing/2014/main" id="{F96720AC-6128-4B87-8F3A-B549BE51E6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468" y="3013613"/>
            <a:ext cx="3016887" cy="1033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libaba Group Announces September Quarter 2018 Results | Business Wire">
            <a:extLst>
              <a:ext uri="{FF2B5EF4-FFF2-40B4-BE49-F238E27FC236}">
                <a16:creationId xmlns:a16="http://schemas.microsoft.com/office/drawing/2014/main" id="{5927A2D0-7AEF-4C7B-8052-7F35AE8799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3937" y="658823"/>
            <a:ext cx="3264126" cy="17055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7166227"/>
      </p:ext>
    </p:extLst>
  </p:cSld>
  <p:clrMapOvr>
    <a:masterClrMapping/>
  </p:clrMapOvr>
  <mc:AlternateContent xmlns:mc="http://schemas.openxmlformats.org/markup-compatibility/2006" xmlns:p14="http://schemas.microsoft.com/office/powerpoint/2010/main">
    <mc:Choice Requires="p14">
      <p:transition spd="slow" p14:dur="2000" advTm="11173"/>
    </mc:Choice>
    <mc:Fallback xmlns="">
      <p:transition spd="slow" advTm="111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39" objId="3"/>
        <p14:stopEvt time="11100"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标题 1">
            <a:extLst>
              <a:ext uri="{FF2B5EF4-FFF2-40B4-BE49-F238E27FC236}">
                <a16:creationId xmlns:a16="http://schemas.microsoft.com/office/drawing/2014/main" id="{20C988A9-6988-2540-B12B-DC13676348C4}"/>
              </a:ext>
            </a:extLst>
          </p:cNvPr>
          <p:cNvSpPr>
            <a:spLocks noGrp="1"/>
          </p:cNvSpPr>
          <p:nvPr>
            <p:ph type="title"/>
          </p:nvPr>
        </p:nvSpPr>
        <p:spPr/>
        <p:txBody>
          <a:bodyPr/>
          <a:lstStyle/>
          <a:p>
            <a:r>
              <a:rPr lang="en-US" altLang="zh-CN" dirty="0">
                <a:latin typeface="Roboto" panose="02000000000000000000" pitchFamily="2" charset="0"/>
              </a:rPr>
              <a:t> Logistics Network Example: </a:t>
            </a:r>
            <a:r>
              <a:rPr lang="en-US" altLang="zh-CN" dirty="0" err="1">
                <a:latin typeface="Roboto" panose="02000000000000000000" pitchFamily="2" charset="0"/>
              </a:rPr>
              <a:t>Cainiao</a:t>
            </a:r>
            <a:endParaRPr lang="en-US" altLang="zh-CN" dirty="0">
              <a:latin typeface="Roboto" panose="02000000000000000000" pitchFamily="2" charset="0"/>
            </a:endParaRPr>
          </a:p>
        </p:txBody>
      </p:sp>
      <p:sp>
        <p:nvSpPr>
          <p:cNvPr id="4" name="Slide Number Placeholder 3">
            <a:extLst>
              <a:ext uri="{FF2B5EF4-FFF2-40B4-BE49-F238E27FC236}">
                <a16:creationId xmlns:a16="http://schemas.microsoft.com/office/drawing/2014/main" id="{3B1B09C9-F243-7D45-B991-F2F15C87F017}"/>
              </a:ext>
            </a:extLst>
          </p:cNvPr>
          <p:cNvSpPr>
            <a:spLocks noGrp="1"/>
          </p:cNvSpPr>
          <p:nvPr>
            <p:ph type="sldNum" sz="quarter" idx="12"/>
          </p:nvPr>
        </p:nvSpPr>
        <p:spPr/>
        <p:txBody>
          <a:bodyPr/>
          <a:lstStyle/>
          <a:p>
            <a:fld id="{BB86FE79-B0DA-433D-A67F-F5D6BFD13937}" type="slidenum">
              <a:rPr lang="en-US" smtClean="0"/>
              <a:pPr/>
              <a:t>5</a:t>
            </a:fld>
            <a:endParaRPr lang="en-US" dirty="0"/>
          </a:p>
        </p:txBody>
      </p:sp>
      <p:pic>
        <p:nvPicPr>
          <p:cNvPr id="8" name="Image" descr="Image">
            <a:extLst>
              <a:ext uri="{FF2B5EF4-FFF2-40B4-BE49-F238E27FC236}">
                <a16:creationId xmlns:a16="http://schemas.microsoft.com/office/drawing/2014/main" id="{6C9180FC-1E1B-4F6B-81E0-82FCBDB5A3A3}"/>
              </a:ext>
            </a:extLst>
          </p:cNvPr>
          <p:cNvPicPr>
            <a:picLocks noChangeAspect="1"/>
          </p:cNvPicPr>
          <p:nvPr/>
        </p:nvPicPr>
        <p:blipFill>
          <a:blip r:embed="rId4"/>
          <a:srcRect l="19447" r="15592" b="32310"/>
          <a:stretch>
            <a:fillRect/>
          </a:stretch>
        </p:blipFill>
        <p:spPr>
          <a:xfrm>
            <a:off x="1229646" y="2824959"/>
            <a:ext cx="3838985" cy="2668202"/>
          </a:xfrm>
          <a:prstGeom prst="rect">
            <a:avLst/>
          </a:prstGeom>
          <a:ln w="12700">
            <a:miter lim="400000"/>
          </a:ln>
        </p:spPr>
      </p:pic>
      <p:sp>
        <p:nvSpPr>
          <p:cNvPr id="14" name="矩形 13">
            <a:extLst>
              <a:ext uri="{FF2B5EF4-FFF2-40B4-BE49-F238E27FC236}">
                <a16:creationId xmlns:a16="http://schemas.microsoft.com/office/drawing/2014/main" id="{7A6DACC1-D614-49A4-9915-22306BCDF2AD}"/>
              </a:ext>
            </a:extLst>
          </p:cNvPr>
          <p:cNvSpPr/>
          <p:nvPr/>
        </p:nvSpPr>
        <p:spPr>
          <a:xfrm>
            <a:off x="1057058" y="5826421"/>
            <a:ext cx="4184159" cy="461665"/>
          </a:xfrm>
          <a:prstGeom prst="rect">
            <a:avLst/>
          </a:prstGeom>
        </p:spPr>
        <p:txBody>
          <a:bodyPr wrap="none">
            <a:spAutoFit/>
          </a:bodyPr>
          <a:lstStyle/>
          <a:p>
            <a:pPr algn="ctr"/>
            <a:r>
              <a:rPr lang="en-US" sz="2400" dirty="0" err="1"/>
              <a:t>Cainiao</a:t>
            </a:r>
            <a:r>
              <a:rPr lang="en-US" sz="2400" dirty="0"/>
              <a:t> Smart Logistics Network</a:t>
            </a:r>
          </a:p>
        </p:txBody>
      </p:sp>
      <p:pic>
        <p:nvPicPr>
          <p:cNvPr id="20" name="Picture 2">
            <a:extLst>
              <a:ext uri="{FF2B5EF4-FFF2-40B4-BE49-F238E27FC236}">
                <a16:creationId xmlns:a16="http://schemas.microsoft.com/office/drawing/2014/main" id="{002C71D3-0CA7-49CD-AEE7-A0982390C1EC}"/>
              </a:ext>
            </a:extLst>
          </p:cNvPr>
          <p:cNvPicPr>
            <a:picLocks noChangeAspect="1"/>
          </p:cNvPicPr>
          <p:nvPr/>
        </p:nvPicPr>
        <p:blipFill>
          <a:blip r:embed="rId5"/>
          <a:stretch>
            <a:fillRect/>
          </a:stretch>
        </p:blipFill>
        <p:spPr>
          <a:xfrm>
            <a:off x="121260" y="1842325"/>
            <a:ext cx="5636145" cy="3762126"/>
          </a:xfrm>
          <a:prstGeom prst="rect">
            <a:avLst/>
          </a:prstGeom>
        </p:spPr>
      </p:pic>
      <p:pic>
        <p:nvPicPr>
          <p:cNvPr id="24" name="Picture 4">
            <a:extLst>
              <a:ext uri="{FF2B5EF4-FFF2-40B4-BE49-F238E27FC236}">
                <a16:creationId xmlns:a16="http://schemas.microsoft.com/office/drawing/2014/main" id="{1B72BB80-4490-4C55-900A-92EB2D6FC8AF}"/>
              </a:ext>
            </a:extLst>
          </p:cNvPr>
          <p:cNvPicPr>
            <a:picLocks noChangeAspect="1"/>
          </p:cNvPicPr>
          <p:nvPr/>
        </p:nvPicPr>
        <p:blipFill>
          <a:blip r:embed="rId6"/>
          <a:stretch>
            <a:fillRect/>
          </a:stretch>
        </p:blipFill>
        <p:spPr>
          <a:xfrm>
            <a:off x="6245666" y="2407613"/>
            <a:ext cx="1169291" cy="1169291"/>
          </a:xfrm>
          <a:prstGeom prst="rect">
            <a:avLst/>
          </a:prstGeom>
        </p:spPr>
      </p:pic>
      <p:cxnSp>
        <p:nvCxnSpPr>
          <p:cNvPr id="25" name="Straight Arrow Connector 16">
            <a:extLst>
              <a:ext uri="{FF2B5EF4-FFF2-40B4-BE49-F238E27FC236}">
                <a16:creationId xmlns:a16="http://schemas.microsoft.com/office/drawing/2014/main" id="{C03B0521-37CB-4920-8EBE-A7407B126E4A}"/>
              </a:ext>
            </a:extLst>
          </p:cNvPr>
          <p:cNvCxnSpPr>
            <a:stCxn id="24" idx="3"/>
          </p:cNvCxnSpPr>
          <p:nvPr/>
        </p:nvCxnSpPr>
        <p:spPr>
          <a:xfrm>
            <a:off x="7414957" y="2992259"/>
            <a:ext cx="3431122" cy="15272"/>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6" name="Picture 10">
            <a:extLst>
              <a:ext uri="{FF2B5EF4-FFF2-40B4-BE49-F238E27FC236}">
                <a16:creationId xmlns:a16="http://schemas.microsoft.com/office/drawing/2014/main" id="{7CDAFA79-FF0C-42BF-B223-8F6394ECE16C}"/>
              </a:ext>
            </a:extLst>
          </p:cNvPr>
          <p:cNvPicPr>
            <a:picLocks noChangeAspect="1"/>
          </p:cNvPicPr>
          <p:nvPr/>
        </p:nvPicPr>
        <p:blipFill>
          <a:blip r:embed="rId7"/>
          <a:stretch>
            <a:fillRect/>
          </a:stretch>
        </p:blipFill>
        <p:spPr>
          <a:xfrm>
            <a:off x="8606786" y="2438158"/>
            <a:ext cx="1138746" cy="1138746"/>
          </a:xfrm>
          <a:prstGeom prst="rect">
            <a:avLst/>
          </a:prstGeom>
        </p:spPr>
      </p:pic>
      <p:grpSp>
        <p:nvGrpSpPr>
          <p:cNvPr id="27" name="Group 6">
            <a:extLst>
              <a:ext uri="{FF2B5EF4-FFF2-40B4-BE49-F238E27FC236}">
                <a16:creationId xmlns:a16="http://schemas.microsoft.com/office/drawing/2014/main" id="{DCED4902-B7E4-44F2-843E-090747E99290}"/>
              </a:ext>
            </a:extLst>
          </p:cNvPr>
          <p:cNvGrpSpPr/>
          <p:nvPr/>
        </p:nvGrpSpPr>
        <p:grpSpPr>
          <a:xfrm>
            <a:off x="6380508" y="5607416"/>
            <a:ext cx="5487660" cy="1131848"/>
            <a:chOff x="6427745" y="3454470"/>
            <a:chExt cx="5487660" cy="1131848"/>
          </a:xfrm>
        </p:grpSpPr>
        <p:sp>
          <p:nvSpPr>
            <p:cNvPr id="28" name="TextBox 18">
              <a:extLst>
                <a:ext uri="{FF2B5EF4-FFF2-40B4-BE49-F238E27FC236}">
                  <a16:creationId xmlns:a16="http://schemas.microsoft.com/office/drawing/2014/main" id="{B94FB3B6-E386-4F05-A682-ADA3A3BA594E}"/>
                </a:ext>
              </a:extLst>
            </p:cNvPr>
            <p:cNvSpPr txBox="1"/>
            <p:nvPr/>
          </p:nvSpPr>
          <p:spPr>
            <a:xfrm>
              <a:off x="6427745" y="3454470"/>
              <a:ext cx="1436612" cy="1131848"/>
            </a:xfrm>
            <a:prstGeom prst="rect">
              <a:avLst/>
            </a:prstGeom>
          </p:spPr>
          <p:txBody>
            <a:bodyPr wrap="none">
              <a:spAutoFit/>
            </a:bodyPr>
            <a:lstStyle>
              <a:defPPr>
                <a:defRPr lang="en-US"/>
              </a:defPPr>
              <a:lvl1pPr algn="ctr">
                <a:defRPr sz="2400"/>
              </a:lvl1pPr>
            </a:lstStyle>
            <a:p>
              <a:pPr>
                <a:lnSpc>
                  <a:spcPct val="150000"/>
                </a:lnSpc>
              </a:pPr>
              <a:r>
                <a:rPr lang="en-US" altLang="zh-CN" dirty="0"/>
                <a:t>30 Billion</a:t>
              </a:r>
              <a:endParaRPr lang="en-US" altLang="ja-JP" dirty="0"/>
            </a:p>
            <a:p>
              <a:pPr>
                <a:lnSpc>
                  <a:spcPct val="150000"/>
                </a:lnSpc>
              </a:pPr>
              <a:r>
                <a:rPr lang="en-US" altLang="zh-CN" dirty="0"/>
                <a:t>2019</a:t>
              </a:r>
              <a:endParaRPr lang="en-US" dirty="0"/>
            </a:p>
          </p:txBody>
        </p:sp>
        <p:cxnSp>
          <p:nvCxnSpPr>
            <p:cNvPr id="29" name="Straight Arrow Connector 19">
              <a:extLst>
                <a:ext uri="{FF2B5EF4-FFF2-40B4-BE49-F238E27FC236}">
                  <a16:creationId xmlns:a16="http://schemas.microsoft.com/office/drawing/2014/main" id="{B3A8753E-4BD8-4457-9CEF-96F8AD8B727E}"/>
                </a:ext>
              </a:extLst>
            </p:cNvPr>
            <p:cNvCxnSpPr>
              <a:cxnSpLocks/>
            </p:cNvCxnSpPr>
            <p:nvPr/>
          </p:nvCxnSpPr>
          <p:spPr>
            <a:xfrm>
              <a:off x="7881459" y="4020394"/>
              <a:ext cx="2408710" cy="0"/>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TextBox 21">
              <a:extLst>
                <a:ext uri="{FF2B5EF4-FFF2-40B4-BE49-F238E27FC236}">
                  <a16:creationId xmlns:a16="http://schemas.microsoft.com/office/drawing/2014/main" id="{48775B51-3D92-41B0-A690-4650BA4B1027}"/>
                </a:ext>
              </a:extLst>
            </p:cNvPr>
            <p:cNvSpPr txBox="1"/>
            <p:nvPr/>
          </p:nvSpPr>
          <p:spPr>
            <a:xfrm>
              <a:off x="10307272" y="3454470"/>
              <a:ext cx="1608133" cy="1131848"/>
            </a:xfrm>
            <a:prstGeom prst="rect">
              <a:avLst/>
            </a:prstGeom>
          </p:spPr>
          <p:txBody>
            <a:bodyPr wrap="none">
              <a:spAutoFit/>
            </a:bodyPr>
            <a:lstStyle>
              <a:defPPr>
                <a:defRPr lang="en-US"/>
              </a:defPPr>
              <a:lvl1pPr algn="ctr">
                <a:defRPr sz="2400"/>
              </a:lvl1pPr>
            </a:lstStyle>
            <a:p>
              <a:pPr>
                <a:lnSpc>
                  <a:spcPct val="150000"/>
                </a:lnSpc>
              </a:pPr>
              <a:r>
                <a:rPr lang="en-US" altLang="zh-CN" dirty="0"/>
                <a:t>150 Billion</a:t>
              </a:r>
              <a:endParaRPr lang="en-US" dirty="0"/>
            </a:p>
            <a:p>
              <a:pPr>
                <a:lnSpc>
                  <a:spcPct val="150000"/>
                </a:lnSpc>
              </a:pPr>
              <a:r>
                <a:rPr lang="en-US" altLang="zh-CN" dirty="0"/>
                <a:t>2025</a:t>
              </a:r>
              <a:endParaRPr lang="en-US" dirty="0"/>
            </a:p>
          </p:txBody>
        </p:sp>
      </p:grpSp>
      <p:pic>
        <p:nvPicPr>
          <p:cNvPr id="31" name="Image" descr="Image">
            <a:extLst>
              <a:ext uri="{FF2B5EF4-FFF2-40B4-BE49-F238E27FC236}">
                <a16:creationId xmlns:a16="http://schemas.microsoft.com/office/drawing/2014/main" id="{4744CD4D-1134-4518-9E43-CDB93A628D87}"/>
              </a:ext>
            </a:extLst>
          </p:cNvPr>
          <p:cNvPicPr>
            <a:picLocks noChangeAspect="1"/>
          </p:cNvPicPr>
          <p:nvPr/>
        </p:nvPicPr>
        <p:blipFill rotWithShape="1">
          <a:blip r:embed="rId8"/>
          <a:srcRect t="14144" b="24699"/>
          <a:stretch/>
        </p:blipFill>
        <p:spPr>
          <a:xfrm>
            <a:off x="8402153" y="3670646"/>
            <a:ext cx="1467504" cy="2311446"/>
          </a:xfrm>
          <a:prstGeom prst="rect">
            <a:avLst/>
          </a:prstGeom>
          <a:ln w="12700">
            <a:miter lim="400000"/>
          </a:ln>
        </p:spPr>
      </p:pic>
      <p:sp>
        <p:nvSpPr>
          <p:cNvPr id="32" name="矩形 31">
            <a:extLst>
              <a:ext uri="{FF2B5EF4-FFF2-40B4-BE49-F238E27FC236}">
                <a16:creationId xmlns:a16="http://schemas.microsoft.com/office/drawing/2014/main" id="{C2ADC896-C72F-4D0A-A067-312AB9090E90}"/>
              </a:ext>
            </a:extLst>
          </p:cNvPr>
          <p:cNvSpPr/>
          <p:nvPr/>
        </p:nvSpPr>
        <p:spPr>
          <a:xfrm>
            <a:off x="5795310" y="1611987"/>
            <a:ext cx="2563714" cy="830997"/>
          </a:xfrm>
          <a:prstGeom prst="rect">
            <a:avLst/>
          </a:prstGeom>
        </p:spPr>
        <p:txBody>
          <a:bodyPr wrap="none">
            <a:spAutoFit/>
          </a:bodyPr>
          <a:lstStyle/>
          <a:p>
            <a:pPr algn="ctr"/>
            <a:r>
              <a:rPr lang="en-US" altLang="zh-CN" sz="2400" dirty="0"/>
              <a:t>Taobao, </a:t>
            </a:r>
            <a:r>
              <a:rPr lang="en-US" sz="2400" dirty="0"/>
              <a:t>Amazon,</a:t>
            </a:r>
          </a:p>
          <a:p>
            <a:pPr algn="ctr"/>
            <a:r>
              <a:rPr lang="en-US" altLang="zh-CN" sz="2400" dirty="0"/>
              <a:t>Walmart etc.</a:t>
            </a:r>
            <a:r>
              <a:rPr lang="en-US" sz="2400" dirty="0"/>
              <a:t> </a:t>
            </a:r>
          </a:p>
        </p:txBody>
      </p:sp>
      <p:sp>
        <p:nvSpPr>
          <p:cNvPr id="33" name="矩形 32">
            <a:extLst>
              <a:ext uri="{FF2B5EF4-FFF2-40B4-BE49-F238E27FC236}">
                <a16:creationId xmlns:a16="http://schemas.microsoft.com/office/drawing/2014/main" id="{972C35EF-0D1C-4FE0-B6D8-FAF857FE45C3}"/>
              </a:ext>
            </a:extLst>
          </p:cNvPr>
          <p:cNvSpPr/>
          <p:nvPr/>
        </p:nvSpPr>
        <p:spPr>
          <a:xfrm>
            <a:off x="10473828" y="1780842"/>
            <a:ext cx="1673856" cy="461665"/>
          </a:xfrm>
          <a:prstGeom prst="rect">
            <a:avLst/>
          </a:prstGeom>
        </p:spPr>
        <p:txBody>
          <a:bodyPr wrap="none">
            <a:spAutoFit/>
          </a:bodyPr>
          <a:lstStyle/>
          <a:p>
            <a:pPr algn="ctr"/>
            <a:r>
              <a:rPr lang="en-US" altLang="zh-CN" sz="2400" dirty="0"/>
              <a:t>Customers</a:t>
            </a:r>
            <a:endParaRPr lang="en-US" sz="2400" dirty="0"/>
          </a:p>
        </p:txBody>
      </p:sp>
      <p:pic>
        <p:nvPicPr>
          <p:cNvPr id="34" name="图片 33">
            <a:extLst>
              <a:ext uri="{FF2B5EF4-FFF2-40B4-BE49-F238E27FC236}">
                <a16:creationId xmlns:a16="http://schemas.microsoft.com/office/drawing/2014/main" id="{E50D73CE-23F3-418F-A4F5-33F20D68A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00311" y="2554042"/>
            <a:ext cx="906978" cy="906978"/>
          </a:xfrm>
          <a:prstGeom prst="rect">
            <a:avLst/>
          </a:prstGeom>
        </p:spPr>
      </p:pic>
      <p:sp>
        <p:nvSpPr>
          <p:cNvPr id="35" name="矩形 34">
            <a:extLst>
              <a:ext uri="{FF2B5EF4-FFF2-40B4-BE49-F238E27FC236}">
                <a16:creationId xmlns:a16="http://schemas.microsoft.com/office/drawing/2014/main" id="{4647751E-F3B0-414C-8A07-F5FECE5B8768}"/>
              </a:ext>
            </a:extLst>
          </p:cNvPr>
          <p:cNvSpPr/>
          <p:nvPr/>
        </p:nvSpPr>
        <p:spPr>
          <a:xfrm>
            <a:off x="6109687" y="2385032"/>
            <a:ext cx="1410239" cy="1191872"/>
          </a:xfrm>
          <a:prstGeom prst="rect">
            <a:avLst/>
          </a:prstGeom>
          <a:no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 name="矩形 35">
            <a:extLst>
              <a:ext uri="{FF2B5EF4-FFF2-40B4-BE49-F238E27FC236}">
                <a16:creationId xmlns:a16="http://schemas.microsoft.com/office/drawing/2014/main" id="{30362D25-CA49-40AA-9604-5582B138BB9C}"/>
              </a:ext>
            </a:extLst>
          </p:cNvPr>
          <p:cNvSpPr/>
          <p:nvPr/>
        </p:nvSpPr>
        <p:spPr>
          <a:xfrm>
            <a:off x="10605131" y="2385032"/>
            <a:ext cx="1410239" cy="1191872"/>
          </a:xfrm>
          <a:prstGeom prst="rect">
            <a:avLst/>
          </a:prstGeom>
          <a:no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矩形 36">
            <a:extLst>
              <a:ext uri="{FF2B5EF4-FFF2-40B4-BE49-F238E27FC236}">
                <a16:creationId xmlns:a16="http://schemas.microsoft.com/office/drawing/2014/main" id="{DFA8331A-CDEA-46B1-A561-A21F3C4CA73D}"/>
              </a:ext>
            </a:extLst>
          </p:cNvPr>
          <p:cNvSpPr/>
          <p:nvPr/>
        </p:nvSpPr>
        <p:spPr>
          <a:xfrm>
            <a:off x="8390804" y="3383455"/>
            <a:ext cx="1467068" cy="369332"/>
          </a:xfrm>
          <a:prstGeom prst="rect">
            <a:avLst/>
          </a:prstGeom>
        </p:spPr>
        <p:txBody>
          <a:bodyPr wrap="none">
            <a:spAutoFit/>
          </a:bodyPr>
          <a:lstStyle/>
          <a:p>
            <a:r>
              <a:rPr lang="en-US" altLang="ja-JP" dirty="0"/>
              <a:t>identification</a:t>
            </a:r>
            <a:endParaRPr lang="en-US" dirty="0"/>
          </a:p>
        </p:txBody>
      </p:sp>
      <p:cxnSp>
        <p:nvCxnSpPr>
          <p:cNvPr id="38" name="直接箭头连接符 37">
            <a:extLst>
              <a:ext uri="{FF2B5EF4-FFF2-40B4-BE49-F238E27FC236}">
                <a16:creationId xmlns:a16="http://schemas.microsoft.com/office/drawing/2014/main" id="{CDCBA9E3-407E-45BE-A9FF-23F4F5BD88AE}"/>
              </a:ext>
            </a:extLst>
          </p:cNvPr>
          <p:cNvCxnSpPr>
            <a:stCxn id="35" idx="3"/>
            <a:endCxn id="37" idx="1"/>
          </p:cNvCxnSpPr>
          <p:nvPr/>
        </p:nvCxnSpPr>
        <p:spPr>
          <a:xfrm>
            <a:off x="7519926" y="2980968"/>
            <a:ext cx="870878" cy="587153"/>
          </a:xfrm>
          <a:prstGeom prst="straightConnector1">
            <a:avLst/>
          </a:prstGeom>
          <a:noFill/>
          <a:ln w="38100">
            <a:prstDash val="solid"/>
            <a:headEnd type="none" w="med" len="med"/>
            <a:tailEnd type="triangle" w="med" len="med"/>
          </a:ln>
        </p:spPr>
        <p:style>
          <a:lnRef idx="2">
            <a:schemeClr val="accent2"/>
          </a:lnRef>
          <a:fillRef idx="1">
            <a:schemeClr val="lt1"/>
          </a:fillRef>
          <a:effectRef idx="0">
            <a:schemeClr val="accent2"/>
          </a:effectRef>
          <a:fontRef idx="minor">
            <a:schemeClr val="dk1"/>
          </a:fontRef>
        </p:style>
      </p:cxnSp>
      <p:cxnSp>
        <p:nvCxnSpPr>
          <p:cNvPr id="39" name="直接箭头连接符 38">
            <a:extLst>
              <a:ext uri="{FF2B5EF4-FFF2-40B4-BE49-F238E27FC236}">
                <a16:creationId xmlns:a16="http://schemas.microsoft.com/office/drawing/2014/main" id="{6D979402-741E-4FF2-925A-5FBC3FE78249}"/>
              </a:ext>
            </a:extLst>
          </p:cNvPr>
          <p:cNvCxnSpPr>
            <a:cxnSpLocks/>
            <a:stCxn id="37" idx="3"/>
            <a:endCxn id="36" idx="1"/>
          </p:cNvCxnSpPr>
          <p:nvPr/>
        </p:nvCxnSpPr>
        <p:spPr>
          <a:xfrm flipV="1">
            <a:off x="9857872" y="2980968"/>
            <a:ext cx="747259" cy="587153"/>
          </a:xfrm>
          <a:prstGeom prst="straightConnector1">
            <a:avLst/>
          </a:prstGeom>
          <a:noFill/>
          <a:ln w="38100">
            <a:prstDash val="solid"/>
            <a:headEnd type="none" w="med" len="med"/>
            <a:tailEnd type="triangle" w="med" len="med"/>
          </a:ln>
        </p:spPr>
        <p:style>
          <a:lnRef idx="2">
            <a:schemeClr val="accent2"/>
          </a:lnRef>
          <a:fillRef idx="1">
            <a:schemeClr val="lt1"/>
          </a:fillRef>
          <a:effectRef idx="0">
            <a:schemeClr val="accent2"/>
          </a:effectRef>
          <a:fontRef idx="minor">
            <a:schemeClr val="dk1"/>
          </a:fontRef>
        </p:style>
      </p:cxnSp>
    </p:spTree>
    <p:custDataLst>
      <p:tags r:id="rId1"/>
    </p:custDataLst>
    <p:extLst>
      <p:ext uri="{BB962C8B-B14F-4D97-AF65-F5344CB8AC3E}">
        <p14:creationId xmlns:p14="http://schemas.microsoft.com/office/powerpoint/2010/main" val="2620347093"/>
      </p:ext>
    </p:extLst>
  </p:cSld>
  <p:clrMapOvr>
    <a:masterClrMapping/>
  </p:clrMapOvr>
  <mc:AlternateContent xmlns:mc="http://schemas.openxmlformats.org/markup-compatibility/2006" xmlns:p14="http://schemas.microsoft.com/office/powerpoint/2010/main">
    <mc:Choice Requires="p14">
      <p:transition spd="slow" p14:dur="2000" advTm="39045"/>
    </mc:Choice>
    <mc:Fallback xmlns="">
      <p:transition spd="slow" advTm="390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animBg="1"/>
      <p:bldP spid="36" grpId="0" animBg="1"/>
      <p:bldP spid="37" grpId="0"/>
    </p:bldLst>
  </p:timing>
  <p:extLst>
    <p:ext uri="{E180D4A7-C9FB-4DFB-919C-405C955672EB}">
      <p14:showEvtLst xmlns:p14="http://schemas.microsoft.com/office/powerpoint/2010/main">
        <p14:playEvt time="84" objId="5"/>
        <p14:stopEvt time="39045"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1B09C9-F243-7D45-B991-F2F15C87F017}"/>
              </a:ext>
            </a:extLst>
          </p:cNvPr>
          <p:cNvSpPr>
            <a:spLocks noGrp="1"/>
          </p:cNvSpPr>
          <p:nvPr>
            <p:ph type="sldNum" sz="quarter" idx="12"/>
          </p:nvPr>
        </p:nvSpPr>
        <p:spPr/>
        <p:txBody>
          <a:bodyPr/>
          <a:lstStyle/>
          <a:p>
            <a:fld id="{BB86FE79-B0DA-433D-A67F-F5D6BFD13937}" type="slidenum">
              <a:rPr lang="en-US" smtClean="0"/>
              <a:pPr/>
              <a:t>6</a:t>
            </a:fld>
            <a:endParaRPr lang="en-US" dirty="0"/>
          </a:p>
        </p:txBody>
      </p:sp>
      <p:sp>
        <p:nvSpPr>
          <p:cNvPr id="7" name="矩形 6">
            <a:extLst>
              <a:ext uri="{FF2B5EF4-FFF2-40B4-BE49-F238E27FC236}">
                <a16:creationId xmlns:a16="http://schemas.microsoft.com/office/drawing/2014/main" id="{9EA35187-70F3-4BED-8E26-B80A779BF28F}"/>
              </a:ext>
            </a:extLst>
          </p:cNvPr>
          <p:cNvSpPr/>
          <p:nvPr/>
        </p:nvSpPr>
        <p:spPr>
          <a:xfrm>
            <a:off x="1802193" y="2234654"/>
            <a:ext cx="8571577" cy="2086725"/>
          </a:xfrm>
          <a:prstGeom prst="rect">
            <a:avLst/>
          </a:prstGeom>
          <a:noFill/>
          <a:effectLst/>
        </p:spPr>
        <p:txBody>
          <a:bodyPr wrap="none" lIns="91440" tIns="45720" rIns="91440" bIns="45720">
            <a:spAutoFit/>
          </a:bodyPr>
          <a:lstStyle/>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Problem: object identification?</a:t>
            </a:r>
          </a:p>
          <a:p>
            <a:pPr algn="ctr">
              <a:lnSpc>
                <a:spcPct val="90000"/>
              </a:lnSpc>
              <a:spcBef>
                <a:spcPct val="0"/>
              </a:spcBef>
            </a:pPr>
            <a:endPar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endParaRPr>
          </a:p>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Acclaimed solution: UHF RFID</a:t>
            </a:r>
            <a:endParaRPr lang="zh-CN" altLang="en-US"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endParaRPr>
          </a:p>
        </p:txBody>
      </p:sp>
      <p:sp>
        <p:nvSpPr>
          <p:cNvPr id="3" name="标题 2">
            <a:extLst>
              <a:ext uri="{FF2B5EF4-FFF2-40B4-BE49-F238E27FC236}">
                <a16:creationId xmlns:a16="http://schemas.microsoft.com/office/drawing/2014/main" id="{E6554FCF-B325-4401-9139-2EB1BCA50A88}"/>
              </a:ext>
            </a:extLst>
          </p:cNvPr>
          <p:cNvSpPr>
            <a:spLocks noGrp="1"/>
          </p:cNvSpPr>
          <p:nvPr>
            <p:ph type="title"/>
          </p:nvPr>
        </p:nvSpPr>
        <p:spPr/>
        <p:txBody>
          <a:bodyPr/>
          <a:lstStyle/>
          <a:p>
            <a:endParaRPr lang="en-US" dirty="0"/>
          </a:p>
        </p:txBody>
      </p:sp>
      <p:pic>
        <p:nvPicPr>
          <p:cNvPr id="3074" name="Picture 2" descr="RFID-tag,-general">
            <a:extLst>
              <a:ext uri="{FF2B5EF4-FFF2-40B4-BE49-F238E27FC236}">
                <a16:creationId xmlns:a16="http://schemas.microsoft.com/office/drawing/2014/main" id="{7884C99D-E9D1-4EBA-9C0D-E92E9EF6B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0" t="5256" r="4500" b="5744"/>
          <a:stretch/>
        </p:blipFill>
        <p:spPr bwMode="auto">
          <a:xfrm>
            <a:off x="1724025" y="4286250"/>
            <a:ext cx="1647825"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491667"/>
      </p:ext>
    </p:extLst>
  </p:cSld>
  <p:clrMapOvr>
    <a:masterClrMapping/>
  </p:clrMapOvr>
  <mc:AlternateContent xmlns:mc="http://schemas.openxmlformats.org/markup-compatibility/2006" xmlns:p14="http://schemas.microsoft.com/office/powerpoint/2010/main">
    <mc:Choice Requires="p14">
      <p:transition spd="slow" p14:dur="2000" advTm="9297"/>
    </mc:Choice>
    <mc:Fallback xmlns="">
      <p:transition spd="slow" advTm="9297"/>
    </mc:Fallback>
  </mc:AlternateContent>
  <p:extLst>
    <p:ext uri="{E180D4A7-C9FB-4DFB-919C-405C955672EB}">
      <p14:showEvtLst xmlns:p14="http://schemas.microsoft.com/office/powerpoint/2010/main">
        <p14:playEvt time="129" objId="5"/>
        <p14:stopEvt time="9297"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1B09C9-F243-7D45-B991-F2F15C87F017}"/>
              </a:ext>
            </a:extLst>
          </p:cNvPr>
          <p:cNvSpPr>
            <a:spLocks noGrp="1"/>
          </p:cNvSpPr>
          <p:nvPr>
            <p:ph type="sldNum" sz="quarter" idx="12"/>
          </p:nvPr>
        </p:nvSpPr>
        <p:spPr/>
        <p:txBody>
          <a:bodyPr/>
          <a:lstStyle/>
          <a:p>
            <a:fld id="{BB86FE79-B0DA-433D-A67F-F5D6BFD13937}" type="slidenum">
              <a:rPr lang="en-US" smtClean="0"/>
              <a:pPr/>
              <a:t>7</a:t>
            </a:fld>
            <a:endParaRPr lang="en-US" dirty="0"/>
          </a:p>
        </p:txBody>
      </p:sp>
      <p:sp>
        <p:nvSpPr>
          <p:cNvPr id="7" name="矩形 6">
            <a:extLst>
              <a:ext uri="{FF2B5EF4-FFF2-40B4-BE49-F238E27FC236}">
                <a16:creationId xmlns:a16="http://schemas.microsoft.com/office/drawing/2014/main" id="{9EA35187-70F3-4BED-8E26-B80A779BF28F}"/>
              </a:ext>
            </a:extLst>
          </p:cNvPr>
          <p:cNvSpPr/>
          <p:nvPr/>
        </p:nvSpPr>
        <p:spPr>
          <a:xfrm>
            <a:off x="933373" y="2053239"/>
            <a:ext cx="10325262" cy="2751522"/>
          </a:xfrm>
          <a:prstGeom prst="rect">
            <a:avLst/>
          </a:prstGeom>
          <a:noFill/>
          <a:effectLst/>
        </p:spPr>
        <p:txBody>
          <a:bodyPr wrap="none" lIns="91440" tIns="45720" rIns="91440" bIns="45720">
            <a:spAutoFit/>
          </a:bodyPr>
          <a:lstStyle/>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Nearly 30 years development</a:t>
            </a:r>
          </a:p>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Only adopted by specific applications</a:t>
            </a:r>
          </a:p>
          <a:p>
            <a:pPr algn="ctr">
              <a:lnSpc>
                <a:spcPct val="90000"/>
              </a:lnSpc>
              <a:spcBef>
                <a:spcPct val="0"/>
              </a:spcBef>
            </a:pPr>
            <a:endPar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endParaRPr>
          </a:p>
          <a:p>
            <a:pPr algn="ctr">
              <a:lnSpc>
                <a:spcPct val="90000"/>
              </a:lnSpc>
              <a:spcBef>
                <a:spcPct val="0"/>
              </a:spcBef>
            </a:pPr>
            <a:r>
              <a:rPr lang="en-US" altLang="zh-CN"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rPr>
              <a:t>What is the problem?</a:t>
            </a:r>
            <a:endParaRPr lang="zh-CN" altLang="en-US" sz="4800" dirty="0">
              <a:gradFill>
                <a:gsLst>
                  <a:gs pos="55000">
                    <a:schemeClr val="accent1">
                      <a:lumMod val="75000"/>
                    </a:schemeClr>
                  </a:gs>
                  <a:gs pos="100000">
                    <a:schemeClr val="accent1">
                      <a:lumMod val="50000"/>
                    </a:schemeClr>
                  </a:gs>
                </a:gsLst>
                <a:lin ang="5400000" scaled="1"/>
              </a:gradFill>
              <a:latin typeface="Roboto" panose="02000000000000000000" pitchFamily="2" charset="0"/>
              <a:ea typeface="Roboto" panose="02000000000000000000" pitchFamily="2" charset="0"/>
              <a:cs typeface="Roboto" panose="02000000000000000000" pitchFamily="2" charset="0"/>
            </a:endParaRPr>
          </a:p>
        </p:txBody>
      </p:sp>
      <p:sp>
        <p:nvSpPr>
          <p:cNvPr id="3" name="标题 2">
            <a:extLst>
              <a:ext uri="{FF2B5EF4-FFF2-40B4-BE49-F238E27FC236}">
                <a16:creationId xmlns:a16="http://schemas.microsoft.com/office/drawing/2014/main" id="{E6554FCF-B325-4401-9139-2EB1BCA50A88}"/>
              </a:ext>
            </a:extLst>
          </p:cNvPr>
          <p:cNvSpPr>
            <a:spLocks noGrp="1"/>
          </p:cNvSpPr>
          <p:nvPr>
            <p:ph type="title"/>
          </p:nvPr>
        </p:nvSpPr>
        <p:spPr/>
        <p:txBody>
          <a:bodyPr>
            <a:normAutofit/>
          </a:bodyPr>
          <a:lstStyle/>
          <a:p>
            <a:r>
              <a:rPr lang="en-US" sz="4800" dirty="0">
                <a:latin typeface="Roboto" panose="02000000000000000000" pitchFamily="2" charset="0"/>
              </a:rPr>
              <a:t>UHF RFID</a:t>
            </a:r>
          </a:p>
        </p:txBody>
      </p:sp>
    </p:spTree>
    <p:custDataLst>
      <p:tags r:id="rId1"/>
    </p:custDataLst>
    <p:extLst>
      <p:ext uri="{BB962C8B-B14F-4D97-AF65-F5344CB8AC3E}">
        <p14:creationId xmlns:p14="http://schemas.microsoft.com/office/powerpoint/2010/main" val="1661031990"/>
      </p:ext>
    </p:extLst>
  </p:cSld>
  <p:clrMapOvr>
    <a:masterClrMapping/>
  </p:clrMapOvr>
  <mc:AlternateContent xmlns:mc="http://schemas.openxmlformats.org/markup-compatibility/2006" xmlns:p14="http://schemas.microsoft.com/office/powerpoint/2010/main">
    <mc:Choice Requires="p14">
      <p:transition spd="slow" p14:dur="2000" advTm="18317"/>
    </mc:Choice>
    <mc:Fallback xmlns="">
      <p:transition spd="slow" advTm="183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5" objId="9"/>
        <p14:stopEvt time="18317" objId="9"/>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8D5360-A6F2-4FE5-9E41-E49CA55F707C}"/>
              </a:ext>
            </a:extLst>
          </p:cNvPr>
          <p:cNvSpPr>
            <a:spLocks noGrp="1"/>
          </p:cNvSpPr>
          <p:nvPr>
            <p:ph type="title"/>
          </p:nvPr>
        </p:nvSpPr>
        <p:spPr/>
        <p:txBody>
          <a:bodyPr/>
          <a:lstStyle/>
          <a:p>
            <a:r>
              <a:rPr lang="en-US" b="1" dirty="0"/>
              <a:t>Accuracy</a:t>
            </a:r>
            <a:r>
              <a:rPr lang="en-US" dirty="0"/>
              <a:t> and cost</a:t>
            </a:r>
          </a:p>
        </p:txBody>
      </p:sp>
      <p:sp>
        <p:nvSpPr>
          <p:cNvPr id="4" name="灯片编号占位符 3">
            <a:extLst>
              <a:ext uri="{FF2B5EF4-FFF2-40B4-BE49-F238E27FC236}">
                <a16:creationId xmlns:a16="http://schemas.microsoft.com/office/drawing/2014/main" id="{36899EAD-EC29-4D89-808A-A9D362CD1957}"/>
              </a:ext>
            </a:extLst>
          </p:cNvPr>
          <p:cNvSpPr>
            <a:spLocks noGrp="1"/>
          </p:cNvSpPr>
          <p:nvPr>
            <p:ph type="sldNum" sz="quarter" idx="12"/>
          </p:nvPr>
        </p:nvSpPr>
        <p:spPr/>
        <p:txBody>
          <a:bodyPr/>
          <a:lstStyle/>
          <a:p>
            <a:fld id="{BB86FE79-B0DA-433D-A67F-F5D6BFD13937}" type="slidenum">
              <a:rPr lang="en-US" smtClean="0"/>
              <a:pPr/>
              <a:t>8</a:t>
            </a:fld>
            <a:endParaRPr lang="en-US" dirty="0"/>
          </a:p>
        </p:txBody>
      </p:sp>
      <p:grpSp>
        <p:nvGrpSpPr>
          <p:cNvPr id="52" name="组合 51">
            <a:extLst>
              <a:ext uri="{FF2B5EF4-FFF2-40B4-BE49-F238E27FC236}">
                <a16:creationId xmlns:a16="http://schemas.microsoft.com/office/drawing/2014/main" id="{5FDC01FF-508E-4214-9314-F401FC86672F}"/>
              </a:ext>
            </a:extLst>
          </p:cNvPr>
          <p:cNvGrpSpPr/>
          <p:nvPr/>
        </p:nvGrpSpPr>
        <p:grpSpPr>
          <a:xfrm>
            <a:off x="838200" y="3443761"/>
            <a:ext cx="2494683" cy="1861597"/>
            <a:chOff x="838200" y="3053236"/>
            <a:chExt cx="2494683" cy="1861597"/>
          </a:xfrm>
        </p:grpSpPr>
        <p:grpSp>
          <p:nvGrpSpPr>
            <p:cNvPr id="29" name="组合 28">
              <a:extLst>
                <a:ext uri="{FF2B5EF4-FFF2-40B4-BE49-F238E27FC236}">
                  <a16:creationId xmlns:a16="http://schemas.microsoft.com/office/drawing/2014/main" id="{0A2E95A5-AA5B-418C-AEAF-C9744F9A23B7}"/>
                </a:ext>
              </a:extLst>
            </p:cNvPr>
            <p:cNvGrpSpPr/>
            <p:nvPr/>
          </p:nvGrpSpPr>
          <p:grpSpPr>
            <a:xfrm>
              <a:off x="1609435" y="3692600"/>
              <a:ext cx="1723448" cy="1222233"/>
              <a:chOff x="2373745" y="2930600"/>
              <a:chExt cx="1723448" cy="1222233"/>
            </a:xfrm>
          </p:grpSpPr>
          <p:grpSp>
            <p:nvGrpSpPr>
              <p:cNvPr id="26" name="组合 25">
                <a:extLst>
                  <a:ext uri="{FF2B5EF4-FFF2-40B4-BE49-F238E27FC236}">
                    <a16:creationId xmlns:a16="http://schemas.microsoft.com/office/drawing/2014/main" id="{8DD1CA37-F445-4917-B80D-C25AFA3FEDD7}"/>
                  </a:ext>
                </a:extLst>
              </p:cNvPr>
              <p:cNvGrpSpPr/>
              <p:nvPr/>
            </p:nvGrpSpPr>
            <p:grpSpPr>
              <a:xfrm>
                <a:off x="2752436" y="3096139"/>
                <a:ext cx="1344749" cy="665721"/>
                <a:chOff x="2142836" y="2446920"/>
                <a:chExt cx="1137229" cy="665721"/>
              </a:xfrm>
            </p:grpSpPr>
            <p:sp>
              <p:nvSpPr>
                <p:cNvPr id="18" name="矩形 17">
                  <a:extLst>
                    <a:ext uri="{FF2B5EF4-FFF2-40B4-BE49-F238E27FC236}">
                      <a16:creationId xmlns:a16="http://schemas.microsoft.com/office/drawing/2014/main" id="{824BF255-7557-4695-876E-654E3001EE75}"/>
                    </a:ext>
                  </a:extLst>
                </p:cNvPr>
                <p:cNvSpPr/>
                <p:nvPr/>
              </p:nvSpPr>
              <p:spPr>
                <a:xfrm>
                  <a:off x="2142836" y="2789382"/>
                  <a:ext cx="544946" cy="323259"/>
                </a:xfrm>
                <a:prstGeom prst="rect">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矩形 18">
                  <a:extLst>
                    <a:ext uri="{FF2B5EF4-FFF2-40B4-BE49-F238E27FC236}">
                      <a16:creationId xmlns:a16="http://schemas.microsoft.com/office/drawing/2014/main" id="{A6D14374-613E-4C3E-88D2-FD8CEB9588EF}"/>
                    </a:ext>
                  </a:extLst>
                </p:cNvPr>
                <p:cNvSpPr/>
                <p:nvPr/>
              </p:nvSpPr>
              <p:spPr>
                <a:xfrm>
                  <a:off x="2735119" y="2789382"/>
                  <a:ext cx="544946" cy="323259"/>
                </a:xfrm>
                <a:prstGeom prst="rect">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矩形 19">
                  <a:extLst>
                    <a:ext uri="{FF2B5EF4-FFF2-40B4-BE49-F238E27FC236}">
                      <a16:creationId xmlns:a16="http://schemas.microsoft.com/office/drawing/2014/main" id="{6B5ABF7A-96C1-40A1-8EBD-DB3D52651EAF}"/>
                    </a:ext>
                  </a:extLst>
                </p:cNvPr>
                <p:cNvSpPr/>
                <p:nvPr/>
              </p:nvSpPr>
              <p:spPr>
                <a:xfrm>
                  <a:off x="2735119" y="2446920"/>
                  <a:ext cx="544946" cy="323259"/>
                </a:xfrm>
                <a:prstGeom prst="rect">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矩形 20">
                  <a:extLst>
                    <a:ext uri="{FF2B5EF4-FFF2-40B4-BE49-F238E27FC236}">
                      <a16:creationId xmlns:a16="http://schemas.microsoft.com/office/drawing/2014/main" id="{9EC0EE40-C4F8-41DB-9B73-D7FB091973DB}"/>
                    </a:ext>
                  </a:extLst>
                </p:cNvPr>
                <p:cNvSpPr/>
                <p:nvPr/>
              </p:nvSpPr>
              <p:spPr>
                <a:xfrm>
                  <a:off x="2142836" y="2446920"/>
                  <a:ext cx="544946" cy="323259"/>
                </a:xfrm>
                <a:prstGeom prst="rect">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组合 21">
                <a:extLst>
                  <a:ext uri="{FF2B5EF4-FFF2-40B4-BE49-F238E27FC236}">
                    <a16:creationId xmlns:a16="http://schemas.microsoft.com/office/drawing/2014/main" id="{D4F6A7B1-D7C2-434E-A0C7-C98E08DF2C87}"/>
                  </a:ext>
                </a:extLst>
              </p:cNvPr>
              <p:cNvGrpSpPr/>
              <p:nvPr/>
            </p:nvGrpSpPr>
            <p:grpSpPr>
              <a:xfrm>
                <a:off x="2373745" y="2930600"/>
                <a:ext cx="1723448" cy="924067"/>
                <a:chOff x="1657203" y="1824791"/>
                <a:chExt cx="1852615" cy="1394659"/>
              </a:xfrm>
            </p:grpSpPr>
            <p:cxnSp>
              <p:nvCxnSpPr>
                <p:cNvPr id="8" name="直接连接符 7">
                  <a:extLst>
                    <a:ext uri="{FF2B5EF4-FFF2-40B4-BE49-F238E27FC236}">
                      <a16:creationId xmlns:a16="http://schemas.microsoft.com/office/drawing/2014/main" id="{D36D291D-D428-47C3-A9FB-EAEBFEAC2429}"/>
                    </a:ext>
                  </a:extLst>
                </p:cNvPr>
                <p:cNvCxnSpPr>
                  <a:cxnSpLocks/>
                </p:cNvCxnSpPr>
                <p:nvPr/>
              </p:nvCxnSpPr>
              <p:spPr>
                <a:xfrm>
                  <a:off x="1657203" y="1824791"/>
                  <a:ext cx="247797" cy="394535"/>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CF88E391-4459-4787-B55D-8E018FB0B567}"/>
                    </a:ext>
                  </a:extLst>
                </p:cNvPr>
                <p:cNvCxnSpPr>
                  <a:cxnSpLocks/>
                </p:cNvCxnSpPr>
                <p:nvPr/>
              </p:nvCxnSpPr>
              <p:spPr>
                <a:xfrm>
                  <a:off x="1905000" y="2219325"/>
                  <a:ext cx="0" cy="1000125"/>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73ABDFFF-7367-4D83-8151-37B4EB75A603}"/>
                    </a:ext>
                  </a:extLst>
                </p:cNvPr>
                <p:cNvCxnSpPr>
                  <a:cxnSpLocks/>
                </p:cNvCxnSpPr>
                <p:nvPr/>
              </p:nvCxnSpPr>
              <p:spPr>
                <a:xfrm>
                  <a:off x="1905000" y="3219450"/>
                  <a:ext cx="1604818" cy="0"/>
                </a:xfrm>
                <a:prstGeom prst="line">
                  <a:avLst/>
                </a:prstGeom>
                <a:ln w="76200" cap="rnd"/>
              </p:spPr>
              <p:style>
                <a:lnRef idx="1">
                  <a:schemeClr val="accent1"/>
                </a:lnRef>
                <a:fillRef idx="0">
                  <a:schemeClr val="accent1"/>
                </a:fillRef>
                <a:effectRef idx="0">
                  <a:schemeClr val="accent1"/>
                </a:effectRef>
                <a:fontRef idx="minor">
                  <a:schemeClr val="tx1"/>
                </a:fontRef>
              </p:style>
            </p:cxnSp>
          </p:grpSp>
          <p:sp>
            <p:nvSpPr>
              <p:cNvPr id="24" name="椭圆 23">
                <a:extLst>
                  <a:ext uri="{FF2B5EF4-FFF2-40B4-BE49-F238E27FC236}">
                    <a16:creationId xmlns:a16="http://schemas.microsoft.com/office/drawing/2014/main" id="{36B20EDD-9156-415A-80C1-B70A316F6A35}"/>
                  </a:ext>
                </a:extLst>
              </p:cNvPr>
              <p:cNvSpPr/>
              <p:nvPr/>
            </p:nvSpPr>
            <p:spPr>
              <a:xfrm>
                <a:off x="2752436" y="3947477"/>
                <a:ext cx="205356" cy="205356"/>
              </a:xfrm>
              <a:prstGeom prst="ellipse">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椭圆 24">
                <a:extLst>
                  <a:ext uri="{FF2B5EF4-FFF2-40B4-BE49-F238E27FC236}">
                    <a16:creationId xmlns:a16="http://schemas.microsoft.com/office/drawing/2014/main" id="{BEF38E18-1CBE-401A-A9F3-E78974716A70}"/>
                  </a:ext>
                </a:extLst>
              </p:cNvPr>
              <p:cNvSpPr/>
              <p:nvPr/>
            </p:nvSpPr>
            <p:spPr>
              <a:xfrm>
                <a:off x="3786987" y="3947477"/>
                <a:ext cx="205356" cy="205356"/>
              </a:xfrm>
              <a:prstGeom prst="ellipse">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椭圆 29">
              <a:extLst>
                <a:ext uri="{FF2B5EF4-FFF2-40B4-BE49-F238E27FC236}">
                  <a16:creationId xmlns:a16="http://schemas.microsoft.com/office/drawing/2014/main" id="{C5DD94EB-FDC1-4E41-AD4F-943F1103A8FB}"/>
                </a:ext>
              </a:extLst>
            </p:cNvPr>
            <p:cNvSpPr/>
            <p:nvPr/>
          </p:nvSpPr>
          <p:spPr>
            <a:xfrm>
              <a:off x="838200" y="3053236"/>
              <a:ext cx="471054" cy="47105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直接连接符 31">
              <a:extLst>
                <a:ext uri="{FF2B5EF4-FFF2-40B4-BE49-F238E27FC236}">
                  <a16:creationId xmlns:a16="http://schemas.microsoft.com/office/drawing/2014/main" id="{9B7E2FB8-4B95-490F-9DE1-B3E4CE9E9C75}"/>
                </a:ext>
              </a:extLst>
            </p:cNvPr>
            <p:cNvCxnSpPr>
              <a:cxnSpLocks/>
              <a:stCxn id="30" idx="4"/>
            </p:cNvCxnSpPr>
            <p:nvPr/>
          </p:nvCxnSpPr>
          <p:spPr>
            <a:xfrm>
              <a:off x="1073727" y="3524290"/>
              <a:ext cx="0" cy="869116"/>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A589F62-A507-409D-8FF7-AA92CE659152}"/>
                </a:ext>
              </a:extLst>
            </p:cNvPr>
            <p:cNvCxnSpPr>
              <a:cxnSpLocks/>
            </p:cNvCxnSpPr>
            <p:nvPr/>
          </p:nvCxnSpPr>
          <p:spPr>
            <a:xfrm flipH="1">
              <a:off x="838200" y="4393406"/>
              <a:ext cx="235528" cy="449421"/>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57D5E60B-AC96-4CCF-9491-598A5FB7CA89}"/>
                </a:ext>
              </a:extLst>
            </p:cNvPr>
            <p:cNvCxnSpPr>
              <a:cxnSpLocks/>
            </p:cNvCxnSpPr>
            <p:nvPr/>
          </p:nvCxnSpPr>
          <p:spPr>
            <a:xfrm>
              <a:off x="1108558" y="4121150"/>
              <a:ext cx="320263" cy="272256"/>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973314C8-E098-464F-9F3D-3CAD8F1D8A33}"/>
                </a:ext>
              </a:extLst>
            </p:cNvPr>
            <p:cNvCxnSpPr>
              <a:cxnSpLocks/>
            </p:cNvCxnSpPr>
            <p:nvPr/>
          </p:nvCxnSpPr>
          <p:spPr>
            <a:xfrm>
              <a:off x="1138100" y="3638723"/>
              <a:ext cx="380954" cy="53877"/>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D4A6E07D-F82D-4E45-9CDA-2A94C44C1C14}"/>
                </a:ext>
              </a:extLst>
            </p:cNvPr>
            <p:cNvCxnSpPr>
              <a:cxnSpLocks/>
            </p:cNvCxnSpPr>
            <p:nvPr/>
          </p:nvCxnSpPr>
          <p:spPr>
            <a:xfrm flipH="1">
              <a:off x="1313093" y="4393406"/>
              <a:ext cx="117766" cy="400962"/>
            </a:xfrm>
            <a:prstGeom prst="line">
              <a:avLst/>
            </a:prstGeom>
            <a:ln w="76200" cap="rnd"/>
          </p:spPr>
          <p:style>
            <a:lnRef idx="1">
              <a:schemeClr val="accent1"/>
            </a:lnRef>
            <a:fillRef idx="0">
              <a:schemeClr val="accent1"/>
            </a:fillRef>
            <a:effectRef idx="0">
              <a:schemeClr val="accent1"/>
            </a:effectRef>
            <a:fontRef idx="minor">
              <a:schemeClr val="tx1"/>
            </a:fontRef>
          </p:style>
        </p:cxnSp>
      </p:grpSp>
      <p:sp>
        <p:nvSpPr>
          <p:cNvPr id="55" name="矩形 54">
            <a:extLst>
              <a:ext uri="{FF2B5EF4-FFF2-40B4-BE49-F238E27FC236}">
                <a16:creationId xmlns:a16="http://schemas.microsoft.com/office/drawing/2014/main" id="{D9396372-3358-4AAF-975B-0FF869C1D326}"/>
              </a:ext>
            </a:extLst>
          </p:cNvPr>
          <p:cNvSpPr/>
          <p:nvPr/>
        </p:nvSpPr>
        <p:spPr>
          <a:xfrm>
            <a:off x="4162070" y="2286008"/>
            <a:ext cx="3982317" cy="3019344"/>
          </a:xfrm>
          <a:prstGeom prst="rect">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23">
            <a:extLst>
              <a:ext uri="{FF2B5EF4-FFF2-40B4-BE49-F238E27FC236}">
                <a16:creationId xmlns:a16="http://schemas.microsoft.com/office/drawing/2014/main" id="{B5D4FC2C-DD61-4F7C-9B90-DB5244C283E8}"/>
              </a:ext>
            </a:extLst>
          </p:cNvPr>
          <p:cNvSpPr txBox="1"/>
          <p:nvPr/>
        </p:nvSpPr>
        <p:spPr>
          <a:xfrm>
            <a:off x="5041384" y="3465313"/>
            <a:ext cx="2223687" cy="461665"/>
          </a:xfrm>
          <a:prstGeom prst="rect">
            <a:avLst/>
          </a:prstGeom>
        </p:spPr>
        <p:txBody>
          <a:bodyPr wrap="none">
            <a:spAutoFit/>
          </a:bodyPr>
          <a:lstStyle>
            <a:defPPr>
              <a:defRPr lang="en-US"/>
            </a:defPPr>
            <a:lvl1pPr algn="ctr">
              <a:defRPr sz="2400"/>
            </a:lvl1pPr>
          </a:lstStyle>
          <a:p>
            <a:r>
              <a:rPr lang="en-US" altLang="zh-CN" dirty="0"/>
              <a:t>Checking zone</a:t>
            </a:r>
            <a:endParaRPr lang="en-US" altLang="ja-JP" dirty="0"/>
          </a:p>
        </p:txBody>
      </p:sp>
      <p:sp>
        <p:nvSpPr>
          <p:cNvPr id="58" name="TextBox 23">
            <a:extLst>
              <a:ext uri="{FF2B5EF4-FFF2-40B4-BE49-F238E27FC236}">
                <a16:creationId xmlns:a16="http://schemas.microsoft.com/office/drawing/2014/main" id="{187BB706-9012-4FCE-B2BA-713AD9C18E96}"/>
              </a:ext>
            </a:extLst>
          </p:cNvPr>
          <p:cNvSpPr txBox="1"/>
          <p:nvPr/>
        </p:nvSpPr>
        <p:spPr>
          <a:xfrm>
            <a:off x="1910412" y="3188650"/>
            <a:ext cx="1608134" cy="830997"/>
          </a:xfrm>
          <a:prstGeom prst="rect">
            <a:avLst/>
          </a:prstGeom>
        </p:spPr>
        <p:txBody>
          <a:bodyPr wrap="none">
            <a:spAutoFit/>
          </a:bodyPr>
          <a:lstStyle>
            <a:defPPr>
              <a:defRPr lang="en-US"/>
            </a:defPPr>
            <a:lvl1pPr algn="ctr">
              <a:defRPr sz="2400"/>
            </a:lvl1pPr>
          </a:lstStyle>
          <a:p>
            <a:r>
              <a:rPr lang="en-US" altLang="zh-CN" dirty="0"/>
              <a:t>20 labeled</a:t>
            </a:r>
          </a:p>
          <a:p>
            <a:r>
              <a:rPr lang="en-US" altLang="zh-CN" dirty="0"/>
              <a:t>packages </a:t>
            </a:r>
            <a:endParaRPr lang="en-US" altLang="ja-JP" dirty="0"/>
          </a:p>
        </p:txBody>
      </p:sp>
      <p:sp>
        <p:nvSpPr>
          <p:cNvPr id="59" name="箭头: 右 58">
            <a:extLst>
              <a:ext uri="{FF2B5EF4-FFF2-40B4-BE49-F238E27FC236}">
                <a16:creationId xmlns:a16="http://schemas.microsoft.com/office/drawing/2014/main" id="{D0D0B158-AE8C-4DA8-B08B-CCFAFF9C7454}"/>
              </a:ext>
            </a:extLst>
          </p:cNvPr>
          <p:cNvSpPr/>
          <p:nvPr/>
        </p:nvSpPr>
        <p:spPr>
          <a:xfrm>
            <a:off x="1448176" y="5698303"/>
            <a:ext cx="6696209" cy="3232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23">
            <a:extLst>
              <a:ext uri="{FF2B5EF4-FFF2-40B4-BE49-F238E27FC236}">
                <a16:creationId xmlns:a16="http://schemas.microsoft.com/office/drawing/2014/main" id="{53C21434-A7C9-4021-9869-9B7007CE5E1E}"/>
              </a:ext>
            </a:extLst>
          </p:cNvPr>
          <p:cNvSpPr txBox="1"/>
          <p:nvPr/>
        </p:nvSpPr>
        <p:spPr>
          <a:xfrm>
            <a:off x="9215933" y="2286008"/>
            <a:ext cx="1794082" cy="461665"/>
          </a:xfrm>
          <a:prstGeom prst="rect">
            <a:avLst/>
          </a:prstGeom>
        </p:spPr>
        <p:txBody>
          <a:bodyPr wrap="none">
            <a:spAutoFit/>
          </a:bodyPr>
          <a:lstStyle>
            <a:defPPr>
              <a:defRPr lang="en-US"/>
            </a:defPPr>
            <a:lvl1pPr algn="ctr">
              <a:defRPr sz="2400"/>
            </a:lvl1pPr>
          </a:lstStyle>
          <a:p>
            <a:r>
              <a:rPr lang="en-US" altLang="zh-CN" dirty="0"/>
              <a:t>20 detected</a:t>
            </a:r>
            <a:endParaRPr lang="en-US" altLang="ja-JP" dirty="0"/>
          </a:p>
        </p:txBody>
      </p:sp>
      <p:sp>
        <p:nvSpPr>
          <p:cNvPr id="61" name="TextBox 23">
            <a:extLst>
              <a:ext uri="{FF2B5EF4-FFF2-40B4-BE49-F238E27FC236}">
                <a16:creationId xmlns:a16="http://schemas.microsoft.com/office/drawing/2014/main" id="{3093D31C-C824-4FD2-89F2-40ED15FD6028}"/>
              </a:ext>
            </a:extLst>
          </p:cNvPr>
          <p:cNvSpPr txBox="1"/>
          <p:nvPr/>
        </p:nvSpPr>
        <p:spPr>
          <a:xfrm>
            <a:off x="8866483" y="2816713"/>
            <a:ext cx="2492991" cy="461665"/>
          </a:xfrm>
          <a:prstGeom prst="rect">
            <a:avLst/>
          </a:prstGeom>
        </p:spPr>
        <p:txBody>
          <a:bodyPr wrap="none">
            <a:spAutoFit/>
          </a:bodyPr>
          <a:lstStyle>
            <a:defPPr>
              <a:defRPr lang="en-US"/>
            </a:defPPr>
            <a:lvl1pPr algn="ctr">
              <a:defRPr sz="2400"/>
            </a:lvl1pPr>
          </a:lstStyle>
          <a:p>
            <a:r>
              <a:rPr lang="en-US" altLang="zh-CN" dirty="0"/>
              <a:t>Expected! Great!</a:t>
            </a:r>
            <a:endParaRPr lang="en-US" altLang="ja-JP" dirty="0"/>
          </a:p>
        </p:txBody>
      </p:sp>
      <p:sp>
        <p:nvSpPr>
          <p:cNvPr id="62" name="TextBox 23">
            <a:extLst>
              <a:ext uri="{FF2B5EF4-FFF2-40B4-BE49-F238E27FC236}">
                <a16:creationId xmlns:a16="http://schemas.microsoft.com/office/drawing/2014/main" id="{0E2A5134-8A63-41D2-8972-4389E7EAB9E0}"/>
              </a:ext>
            </a:extLst>
          </p:cNvPr>
          <p:cNvSpPr txBox="1"/>
          <p:nvPr/>
        </p:nvSpPr>
        <p:spPr>
          <a:xfrm>
            <a:off x="9215933" y="3347418"/>
            <a:ext cx="1794082" cy="461665"/>
          </a:xfrm>
          <a:prstGeom prst="rect">
            <a:avLst/>
          </a:prstGeom>
        </p:spPr>
        <p:txBody>
          <a:bodyPr wrap="none">
            <a:spAutoFit/>
          </a:bodyPr>
          <a:lstStyle>
            <a:defPPr>
              <a:defRPr lang="en-US"/>
            </a:defPPr>
            <a:lvl1pPr algn="ctr">
              <a:defRPr sz="2400"/>
            </a:lvl1pPr>
          </a:lstStyle>
          <a:p>
            <a:r>
              <a:rPr lang="en-US" altLang="zh-CN" dirty="0"/>
              <a:t>19 detected</a:t>
            </a:r>
            <a:endParaRPr lang="en-US" altLang="ja-JP" dirty="0"/>
          </a:p>
        </p:txBody>
      </p:sp>
      <p:sp>
        <p:nvSpPr>
          <p:cNvPr id="63" name="TextBox 23">
            <a:extLst>
              <a:ext uri="{FF2B5EF4-FFF2-40B4-BE49-F238E27FC236}">
                <a16:creationId xmlns:a16="http://schemas.microsoft.com/office/drawing/2014/main" id="{B9732A9B-9AA3-4B97-B90C-D82E21BFD004}"/>
              </a:ext>
            </a:extLst>
          </p:cNvPr>
          <p:cNvSpPr txBox="1"/>
          <p:nvPr/>
        </p:nvSpPr>
        <p:spPr>
          <a:xfrm>
            <a:off x="8889726" y="3878123"/>
            <a:ext cx="2446504" cy="461665"/>
          </a:xfrm>
          <a:prstGeom prst="rect">
            <a:avLst/>
          </a:prstGeom>
        </p:spPr>
        <p:txBody>
          <a:bodyPr wrap="none">
            <a:spAutoFit/>
          </a:bodyPr>
          <a:lstStyle>
            <a:defPPr>
              <a:defRPr lang="en-US"/>
            </a:defPPr>
            <a:lvl1pPr algn="ctr">
              <a:defRPr sz="2400"/>
            </a:lvl1pPr>
          </a:lstStyle>
          <a:p>
            <a:r>
              <a:rPr lang="en-US" altLang="zh-CN" dirty="0"/>
              <a:t>Miss reading???</a:t>
            </a:r>
            <a:endParaRPr lang="en-US" altLang="ja-JP" dirty="0"/>
          </a:p>
        </p:txBody>
      </p:sp>
      <p:sp>
        <p:nvSpPr>
          <p:cNvPr id="64" name="TextBox 23">
            <a:extLst>
              <a:ext uri="{FF2B5EF4-FFF2-40B4-BE49-F238E27FC236}">
                <a16:creationId xmlns:a16="http://schemas.microsoft.com/office/drawing/2014/main" id="{8C504BAF-840B-45FE-84DF-0B4380BC82A7}"/>
              </a:ext>
            </a:extLst>
          </p:cNvPr>
          <p:cNvSpPr txBox="1"/>
          <p:nvPr/>
        </p:nvSpPr>
        <p:spPr>
          <a:xfrm>
            <a:off x="9215933" y="4408828"/>
            <a:ext cx="1794082" cy="461665"/>
          </a:xfrm>
          <a:prstGeom prst="rect">
            <a:avLst/>
          </a:prstGeom>
        </p:spPr>
        <p:txBody>
          <a:bodyPr wrap="none">
            <a:spAutoFit/>
          </a:bodyPr>
          <a:lstStyle>
            <a:defPPr>
              <a:defRPr lang="en-US"/>
            </a:defPPr>
            <a:lvl1pPr algn="ctr">
              <a:defRPr sz="2400"/>
            </a:lvl1pPr>
          </a:lstStyle>
          <a:p>
            <a:r>
              <a:rPr lang="en-US" altLang="zh-CN" dirty="0"/>
              <a:t>21 detected</a:t>
            </a:r>
            <a:endParaRPr lang="en-US" altLang="ja-JP" dirty="0"/>
          </a:p>
        </p:txBody>
      </p:sp>
      <p:sp>
        <p:nvSpPr>
          <p:cNvPr id="65" name="TextBox 23">
            <a:extLst>
              <a:ext uri="{FF2B5EF4-FFF2-40B4-BE49-F238E27FC236}">
                <a16:creationId xmlns:a16="http://schemas.microsoft.com/office/drawing/2014/main" id="{77866B3A-ED5C-4B02-B26D-5244009FE162}"/>
              </a:ext>
            </a:extLst>
          </p:cNvPr>
          <p:cNvSpPr txBox="1"/>
          <p:nvPr/>
        </p:nvSpPr>
        <p:spPr>
          <a:xfrm>
            <a:off x="8803968" y="4939534"/>
            <a:ext cx="2618024" cy="461665"/>
          </a:xfrm>
          <a:prstGeom prst="rect">
            <a:avLst/>
          </a:prstGeom>
        </p:spPr>
        <p:txBody>
          <a:bodyPr wrap="none">
            <a:spAutoFit/>
          </a:bodyPr>
          <a:lstStyle>
            <a:defPPr>
              <a:defRPr lang="en-US"/>
            </a:defPPr>
            <a:lvl1pPr algn="ctr">
              <a:defRPr sz="2400"/>
            </a:lvl1pPr>
          </a:lstStyle>
          <a:p>
            <a:r>
              <a:rPr lang="en-US" altLang="zh-CN" dirty="0"/>
              <a:t>Cross reading???</a:t>
            </a:r>
            <a:endParaRPr lang="en-US" altLang="ja-JP" dirty="0"/>
          </a:p>
        </p:txBody>
      </p:sp>
      <p:sp>
        <p:nvSpPr>
          <p:cNvPr id="67" name="椭圆 66">
            <a:extLst>
              <a:ext uri="{FF2B5EF4-FFF2-40B4-BE49-F238E27FC236}">
                <a16:creationId xmlns:a16="http://schemas.microsoft.com/office/drawing/2014/main" id="{B72C9760-B880-4340-A327-CBCCCC575CFD}"/>
              </a:ext>
            </a:extLst>
          </p:cNvPr>
          <p:cNvSpPr/>
          <p:nvPr/>
        </p:nvSpPr>
        <p:spPr>
          <a:xfrm>
            <a:off x="10753793" y="5577144"/>
            <a:ext cx="471054" cy="47105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直接连接符 67">
            <a:extLst>
              <a:ext uri="{FF2B5EF4-FFF2-40B4-BE49-F238E27FC236}">
                <a16:creationId xmlns:a16="http://schemas.microsoft.com/office/drawing/2014/main" id="{28E26631-A892-497C-BFF4-7005366841A6}"/>
              </a:ext>
            </a:extLst>
          </p:cNvPr>
          <p:cNvCxnSpPr>
            <a:cxnSpLocks/>
            <a:stCxn id="67" idx="4"/>
          </p:cNvCxnSpPr>
          <p:nvPr/>
        </p:nvCxnSpPr>
        <p:spPr>
          <a:xfrm>
            <a:off x="10989320" y="6048198"/>
            <a:ext cx="0" cy="311702"/>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49561FBA-822F-408D-943A-2225AC1F303C}"/>
              </a:ext>
            </a:extLst>
          </p:cNvPr>
          <p:cNvCxnSpPr>
            <a:cxnSpLocks/>
          </p:cNvCxnSpPr>
          <p:nvPr/>
        </p:nvCxnSpPr>
        <p:spPr>
          <a:xfrm flipV="1">
            <a:off x="10989320" y="6048198"/>
            <a:ext cx="235527" cy="155851"/>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7DFD491E-689B-4395-BA48-6D0EA71A02E0}"/>
              </a:ext>
            </a:extLst>
          </p:cNvPr>
          <p:cNvCxnSpPr>
            <a:cxnSpLocks/>
            <a:endCxn id="67" idx="6"/>
          </p:cNvCxnSpPr>
          <p:nvPr/>
        </p:nvCxnSpPr>
        <p:spPr>
          <a:xfrm flipV="1">
            <a:off x="11224847" y="5812671"/>
            <a:ext cx="0" cy="235527"/>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BEBB6C44-8EEA-425C-9670-F28217D538DB}"/>
              </a:ext>
            </a:extLst>
          </p:cNvPr>
          <p:cNvCxnSpPr>
            <a:cxnSpLocks/>
          </p:cNvCxnSpPr>
          <p:nvPr/>
        </p:nvCxnSpPr>
        <p:spPr>
          <a:xfrm flipV="1">
            <a:off x="10871555" y="6142513"/>
            <a:ext cx="117764" cy="283485"/>
          </a:xfrm>
          <a:prstGeom prst="line">
            <a:avLst/>
          </a:prstGeom>
          <a:ln w="76200" cap="rnd"/>
        </p:spPr>
        <p:style>
          <a:lnRef idx="1">
            <a:schemeClr val="accent1"/>
          </a:lnRef>
          <a:fillRef idx="0">
            <a:schemeClr val="accent1"/>
          </a:fillRef>
          <a:effectRef idx="0">
            <a:schemeClr val="accent1"/>
          </a:effectRef>
          <a:fontRef idx="minor">
            <a:schemeClr val="tx1"/>
          </a:fontRef>
        </p:style>
      </p:cxnSp>
      <p:sp>
        <p:nvSpPr>
          <p:cNvPr id="81" name="文本框 80">
            <a:extLst>
              <a:ext uri="{FF2B5EF4-FFF2-40B4-BE49-F238E27FC236}">
                <a16:creationId xmlns:a16="http://schemas.microsoft.com/office/drawing/2014/main" id="{8C12205A-6AEA-414F-8AFD-1D76CE6B90A7}"/>
              </a:ext>
            </a:extLst>
          </p:cNvPr>
          <p:cNvSpPr txBox="1"/>
          <p:nvPr/>
        </p:nvSpPr>
        <p:spPr>
          <a:xfrm>
            <a:off x="11107083" y="5399830"/>
            <a:ext cx="325730" cy="369332"/>
          </a:xfrm>
          <a:prstGeom prst="rect">
            <a:avLst/>
          </a:prstGeom>
          <a:noFill/>
        </p:spPr>
        <p:txBody>
          <a:bodyPr wrap="none" rtlCol="0">
            <a:spAutoFit/>
          </a:bodyPr>
          <a:lstStyle/>
          <a:p>
            <a:r>
              <a:rPr lang="en-US" b="1" dirty="0">
                <a:solidFill>
                  <a:schemeClr val="accent1"/>
                </a:solidFill>
              </a:rPr>
              <a:t>?</a:t>
            </a:r>
          </a:p>
        </p:txBody>
      </p:sp>
      <p:sp>
        <p:nvSpPr>
          <p:cNvPr id="84" name="矩形 83">
            <a:extLst>
              <a:ext uri="{FF2B5EF4-FFF2-40B4-BE49-F238E27FC236}">
                <a16:creationId xmlns:a16="http://schemas.microsoft.com/office/drawing/2014/main" id="{3CABD9A5-57D6-4680-894A-BF3AB7C28DDD}"/>
              </a:ext>
            </a:extLst>
          </p:cNvPr>
          <p:cNvSpPr/>
          <p:nvPr/>
        </p:nvSpPr>
        <p:spPr>
          <a:xfrm>
            <a:off x="348186" y="2138007"/>
            <a:ext cx="644387" cy="323259"/>
          </a:xfrm>
          <a:prstGeom prst="rect">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23">
            <a:extLst>
              <a:ext uri="{FF2B5EF4-FFF2-40B4-BE49-F238E27FC236}">
                <a16:creationId xmlns:a16="http://schemas.microsoft.com/office/drawing/2014/main" id="{38073B70-02DF-4464-8A5F-B398CB1EE817}"/>
              </a:ext>
            </a:extLst>
          </p:cNvPr>
          <p:cNvSpPr txBox="1"/>
          <p:nvPr/>
        </p:nvSpPr>
        <p:spPr>
          <a:xfrm>
            <a:off x="893429" y="1890918"/>
            <a:ext cx="2119955" cy="830997"/>
          </a:xfrm>
          <a:prstGeom prst="rect">
            <a:avLst/>
          </a:prstGeom>
        </p:spPr>
        <p:txBody>
          <a:bodyPr wrap="square">
            <a:spAutoFit/>
          </a:bodyPr>
          <a:lstStyle>
            <a:defPPr>
              <a:defRPr lang="en-US"/>
            </a:defPPr>
            <a:lvl1pPr algn="ctr">
              <a:defRPr sz="2400"/>
            </a:lvl1pPr>
          </a:lstStyle>
          <a:p>
            <a:r>
              <a:rPr lang="en-US" altLang="zh-CN" dirty="0"/>
              <a:t>Cross read package</a:t>
            </a:r>
            <a:endParaRPr lang="en-US" altLang="ja-JP" dirty="0"/>
          </a:p>
        </p:txBody>
      </p:sp>
      <p:grpSp>
        <p:nvGrpSpPr>
          <p:cNvPr id="7" name="组合 6">
            <a:extLst>
              <a:ext uri="{FF2B5EF4-FFF2-40B4-BE49-F238E27FC236}">
                <a16:creationId xmlns:a16="http://schemas.microsoft.com/office/drawing/2014/main" id="{8E52628B-6B02-4F31-BAF8-BBE5623E912C}"/>
              </a:ext>
            </a:extLst>
          </p:cNvPr>
          <p:cNvGrpSpPr/>
          <p:nvPr/>
        </p:nvGrpSpPr>
        <p:grpSpPr>
          <a:xfrm>
            <a:off x="4622275" y="2442469"/>
            <a:ext cx="3061907" cy="279446"/>
            <a:chOff x="4712134" y="2442469"/>
            <a:chExt cx="3061907" cy="279446"/>
          </a:xfrm>
        </p:grpSpPr>
        <p:grpSp>
          <p:nvGrpSpPr>
            <p:cNvPr id="6" name="组合 5">
              <a:extLst>
                <a:ext uri="{FF2B5EF4-FFF2-40B4-BE49-F238E27FC236}">
                  <a16:creationId xmlns:a16="http://schemas.microsoft.com/office/drawing/2014/main" id="{C3F669E0-5C9F-4226-A7B7-E0326B8B94A1}"/>
                </a:ext>
              </a:extLst>
            </p:cNvPr>
            <p:cNvGrpSpPr/>
            <p:nvPr/>
          </p:nvGrpSpPr>
          <p:grpSpPr>
            <a:xfrm rot="5400000">
              <a:off x="5044544" y="2110059"/>
              <a:ext cx="279446" cy="944266"/>
              <a:chOff x="5593785" y="2373563"/>
              <a:chExt cx="508609" cy="1531900"/>
            </a:xfrm>
          </p:grpSpPr>
          <p:sp>
            <p:nvSpPr>
              <p:cNvPr id="3" name="椭圆 2">
                <a:extLst>
                  <a:ext uri="{FF2B5EF4-FFF2-40B4-BE49-F238E27FC236}">
                    <a16:creationId xmlns:a16="http://schemas.microsoft.com/office/drawing/2014/main" id="{9FEF36EC-A039-41AC-91D8-90AA199D5910}"/>
                  </a:ext>
                </a:extLst>
              </p:cNvPr>
              <p:cNvSpPr/>
              <p:nvPr/>
            </p:nvSpPr>
            <p:spPr>
              <a:xfrm>
                <a:off x="5802124" y="2437978"/>
                <a:ext cx="300270" cy="13816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圆角 4">
                <a:extLst>
                  <a:ext uri="{FF2B5EF4-FFF2-40B4-BE49-F238E27FC236}">
                    <a16:creationId xmlns:a16="http://schemas.microsoft.com/office/drawing/2014/main" id="{BA018733-561D-43F4-9795-3AB305737A98}"/>
                  </a:ext>
                </a:extLst>
              </p:cNvPr>
              <p:cNvSpPr/>
              <p:nvPr/>
            </p:nvSpPr>
            <p:spPr>
              <a:xfrm>
                <a:off x="5593785" y="2373563"/>
                <a:ext cx="353993" cy="1531900"/>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组合 46">
              <a:extLst>
                <a:ext uri="{FF2B5EF4-FFF2-40B4-BE49-F238E27FC236}">
                  <a16:creationId xmlns:a16="http://schemas.microsoft.com/office/drawing/2014/main" id="{FD3A22E9-A337-4246-9562-ABAC316A085B}"/>
                </a:ext>
              </a:extLst>
            </p:cNvPr>
            <p:cNvGrpSpPr/>
            <p:nvPr/>
          </p:nvGrpSpPr>
          <p:grpSpPr>
            <a:xfrm rot="5400000">
              <a:off x="6124044" y="2110059"/>
              <a:ext cx="279446" cy="944266"/>
              <a:chOff x="5593785" y="2373563"/>
              <a:chExt cx="508609" cy="1531900"/>
            </a:xfrm>
          </p:grpSpPr>
          <p:sp>
            <p:nvSpPr>
              <p:cNvPr id="48" name="椭圆 47">
                <a:extLst>
                  <a:ext uri="{FF2B5EF4-FFF2-40B4-BE49-F238E27FC236}">
                    <a16:creationId xmlns:a16="http://schemas.microsoft.com/office/drawing/2014/main" id="{81D6E418-440E-4225-AF74-0C67A2DBAC45}"/>
                  </a:ext>
                </a:extLst>
              </p:cNvPr>
              <p:cNvSpPr/>
              <p:nvPr/>
            </p:nvSpPr>
            <p:spPr>
              <a:xfrm>
                <a:off x="5802124" y="2437978"/>
                <a:ext cx="300270" cy="13816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矩形: 圆角 48">
                <a:extLst>
                  <a:ext uri="{FF2B5EF4-FFF2-40B4-BE49-F238E27FC236}">
                    <a16:creationId xmlns:a16="http://schemas.microsoft.com/office/drawing/2014/main" id="{5A29AB57-5E37-45BD-B1AA-95575EAAF07E}"/>
                  </a:ext>
                </a:extLst>
              </p:cNvPr>
              <p:cNvSpPr/>
              <p:nvPr/>
            </p:nvSpPr>
            <p:spPr>
              <a:xfrm>
                <a:off x="5593785" y="2373563"/>
                <a:ext cx="353993" cy="1531900"/>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组合 49">
              <a:extLst>
                <a:ext uri="{FF2B5EF4-FFF2-40B4-BE49-F238E27FC236}">
                  <a16:creationId xmlns:a16="http://schemas.microsoft.com/office/drawing/2014/main" id="{4FDB40DF-7618-46B9-9C4E-F337E8C967C5}"/>
                </a:ext>
              </a:extLst>
            </p:cNvPr>
            <p:cNvGrpSpPr/>
            <p:nvPr/>
          </p:nvGrpSpPr>
          <p:grpSpPr>
            <a:xfrm rot="5400000">
              <a:off x="7162185" y="2110059"/>
              <a:ext cx="279446" cy="944266"/>
              <a:chOff x="5593785" y="2373563"/>
              <a:chExt cx="508609" cy="1531900"/>
            </a:xfrm>
          </p:grpSpPr>
          <p:sp>
            <p:nvSpPr>
              <p:cNvPr id="51" name="椭圆 50">
                <a:extLst>
                  <a:ext uri="{FF2B5EF4-FFF2-40B4-BE49-F238E27FC236}">
                    <a16:creationId xmlns:a16="http://schemas.microsoft.com/office/drawing/2014/main" id="{689DCBF1-97FD-4534-82FF-947FA4048FB7}"/>
                  </a:ext>
                </a:extLst>
              </p:cNvPr>
              <p:cNvSpPr/>
              <p:nvPr/>
            </p:nvSpPr>
            <p:spPr>
              <a:xfrm>
                <a:off x="5802124" y="2437978"/>
                <a:ext cx="300270" cy="13816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矩形: 圆角 52">
                <a:extLst>
                  <a:ext uri="{FF2B5EF4-FFF2-40B4-BE49-F238E27FC236}">
                    <a16:creationId xmlns:a16="http://schemas.microsoft.com/office/drawing/2014/main" id="{13950B8A-0892-4549-8D25-C919DBD2E878}"/>
                  </a:ext>
                </a:extLst>
              </p:cNvPr>
              <p:cNvSpPr/>
              <p:nvPr/>
            </p:nvSpPr>
            <p:spPr>
              <a:xfrm>
                <a:off x="5593785" y="2373563"/>
                <a:ext cx="353993" cy="1531900"/>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矩形 53">
            <a:extLst>
              <a:ext uri="{FF2B5EF4-FFF2-40B4-BE49-F238E27FC236}">
                <a16:creationId xmlns:a16="http://schemas.microsoft.com/office/drawing/2014/main" id="{399C079B-0B4C-47B7-ADBF-495913A1D1C1}"/>
              </a:ext>
            </a:extLst>
          </p:cNvPr>
          <p:cNvSpPr/>
          <p:nvPr/>
        </p:nvSpPr>
        <p:spPr>
          <a:xfrm>
            <a:off x="8596700" y="3372693"/>
            <a:ext cx="3032547" cy="2041594"/>
          </a:xfrm>
          <a:prstGeom prst="rect">
            <a:avLst/>
          </a:prstGeom>
          <a:no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19167815"/>
      </p:ext>
    </p:extLst>
  </p:cSld>
  <p:clrMapOvr>
    <a:masterClrMapping/>
  </p:clrMapOvr>
  <mc:AlternateContent xmlns:mc="http://schemas.openxmlformats.org/markup-compatibility/2006" xmlns:p14="http://schemas.microsoft.com/office/powerpoint/2010/main">
    <mc:Choice Requires="p14">
      <p:transition spd="slow" p14:dur="2000" advTm="79601"/>
    </mc:Choice>
    <mc:Fallback xmlns="">
      <p:transition spd="slow" advTm="79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par>
                                <p:cTn id="55" presetID="10" presetClass="entr" presetSubtype="0"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10"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par>
                                <p:cTn id="61" presetID="10" presetClass="entr" presetSubtype="0" fill="hold"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fade">
                                      <p:cBhvr>
                                        <p:cTn id="63" dur="500"/>
                                        <p:tgtEl>
                                          <p:spTgt spid="75"/>
                                        </p:tgtEl>
                                      </p:cBhvr>
                                    </p:animEffect>
                                  </p:childTnLst>
                                </p:cTn>
                              </p:par>
                              <p:par>
                                <p:cTn id="64" presetID="10"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500"/>
                                        <p:tgtEl>
                                          <p:spTgt spid="7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fade">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fade">
                                      <p:cBhvr>
                                        <p:cTn id="74" dur="500"/>
                                        <p:tgtEl>
                                          <p:spTgt spid="8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fade">
                                      <p:cBhvr>
                                        <p:cTn id="77" dur="500"/>
                                        <p:tgtEl>
                                          <p:spTgt spid="8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p:bldP spid="58" grpId="0"/>
      <p:bldP spid="59" grpId="0" animBg="1"/>
      <p:bldP spid="60" grpId="0"/>
      <p:bldP spid="61" grpId="0"/>
      <p:bldP spid="62" grpId="0"/>
      <p:bldP spid="63" grpId="0"/>
      <p:bldP spid="64" grpId="0"/>
      <p:bldP spid="65" grpId="0"/>
      <p:bldP spid="67" grpId="0" animBg="1"/>
      <p:bldP spid="81" grpId="0"/>
      <p:bldP spid="84" grpId="0" animBg="1"/>
      <p:bldP spid="86" grpId="0"/>
      <p:bldP spid="54" grpId="0" animBg="1"/>
    </p:bldLst>
  </p:timing>
  <p:extLst>
    <p:ext uri="{E180D4A7-C9FB-4DFB-919C-405C955672EB}">
      <p14:showEvtLst xmlns:p14="http://schemas.microsoft.com/office/powerpoint/2010/main">
        <p14:playEvt time="111" objId="11"/>
        <p14:stopEvt time="79601" objId="11"/>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a:extLst>
              <a:ext uri="{FF2B5EF4-FFF2-40B4-BE49-F238E27FC236}">
                <a16:creationId xmlns:a16="http://schemas.microsoft.com/office/drawing/2014/main" id="{C9286FBE-7A01-4E26-A5A3-1EBC99EAC1E3}"/>
              </a:ext>
            </a:extLst>
          </p:cNvPr>
          <p:cNvSpPr/>
          <p:nvPr/>
        </p:nvSpPr>
        <p:spPr>
          <a:xfrm>
            <a:off x="1286354" y="3647948"/>
            <a:ext cx="300270" cy="13816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661E84B-0C18-438F-A495-5ED2C416AA29}"/>
              </a:ext>
            </a:extLst>
          </p:cNvPr>
          <p:cNvSpPr>
            <a:spLocks noGrp="1"/>
          </p:cNvSpPr>
          <p:nvPr>
            <p:ph type="title"/>
          </p:nvPr>
        </p:nvSpPr>
        <p:spPr/>
        <p:txBody>
          <a:bodyPr/>
          <a:lstStyle/>
          <a:p>
            <a:r>
              <a:rPr lang="en-US" dirty="0"/>
              <a:t>Miss reading tags</a:t>
            </a:r>
          </a:p>
        </p:txBody>
      </p:sp>
      <p:sp>
        <p:nvSpPr>
          <p:cNvPr id="4" name="灯片编号占位符 3">
            <a:extLst>
              <a:ext uri="{FF2B5EF4-FFF2-40B4-BE49-F238E27FC236}">
                <a16:creationId xmlns:a16="http://schemas.microsoft.com/office/drawing/2014/main" id="{F338B10E-7589-485D-A135-6CDCC840A2E4}"/>
              </a:ext>
            </a:extLst>
          </p:cNvPr>
          <p:cNvSpPr>
            <a:spLocks noGrp="1"/>
          </p:cNvSpPr>
          <p:nvPr>
            <p:ph type="sldNum" sz="quarter" idx="12"/>
          </p:nvPr>
        </p:nvSpPr>
        <p:spPr/>
        <p:txBody>
          <a:bodyPr/>
          <a:lstStyle/>
          <a:p>
            <a:fld id="{BB86FE79-B0DA-433D-A67F-F5D6BFD13937}" type="slidenum">
              <a:rPr lang="en-US" smtClean="0"/>
              <a:pPr/>
              <a:t>9</a:t>
            </a:fld>
            <a:endParaRPr lang="en-US" dirty="0"/>
          </a:p>
        </p:txBody>
      </p:sp>
      <p:sp>
        <p:nvSpPr>
          <p:cNvPr id="6" name="TextBox 23">
            <a:extLst>
              <a:ext uri="{FF2B5EF4-FFF2-40B4-BE49-F238E27FC236}">
                <a16:creationId xmlns:a16="http://schemas.microsoft.com/office/drawing/2014/main" id="{07CEA9D1-16A3-4AD4-B117-D4012AC33B9A}"/>
              </a:ext>
            </a:extLst>
          </p:cNvPr>
          <p:cNvSpPr txBox="1"/>
          <p:nvPr/>
        </p:nvSpPr>
        <p:spPr>
          <a:xfrm>
            <a:off x="2719118" y="1857383"/>
            <a:ext cx="6753773" cy="461665"/>
          </a:xfrm>
          <a:prstGeom prst="rect">
            <a:avLst/>
          </a:prstGeom>
        </p:spPr>
        <p:txBody>
          <a:bodyPr wrap="none">
            <a:spAutoFit/>
          </a:bodyPr>
          <a:lstStyle>
            <a:defPPr>
              <a:defRPr lang="en-US"/>
            </a:defPPr>
            <a:lvl1pPr algn="ctr">
              <a:defRPr sz="2400"/>
            </a:lvl1pPr>
          </a:lstStyle>
          <a:p>
            <a:r>
              <a:rPr lang="en-US" altLang="ja-JP" dirty="0"/>
              <a:t>Object attenuates the </a:t>
            </a:r>
            <a:r>
              <a:rPr lang="en-US" altLang="zh-CN" dirty="0"/>
              <a:t>UHF signal strength a lot!</a:t>
            </a:r>
            <a:r>
              <a:rPr lang="en-US" altLang="ja-JP" dirty="0"/>
              <a:t> </a:t>
            </a:r>
          </a:p>
        </p:txBody>
      </p:sp>
      <p:sp>
        <p:nvSpPr>
          <p:cNvPr id="7" name="TextBox 23">
            <a:extLst>
              <a:ext uri="{FF2B5EF4-FFF2-40B4-BE49-F238E27FC236}">
                <a16:creationId xmlns:a16="http://schemas.microsoft.com/office/drawing/2014/main" id="{474166A3-E405-446C-A886-60650B46F7E7}"/>
              </a:ext>
            </a:extLst>
          </p:cNvPr>
          <p:cNvSpPr txBox="1"/>
          <p:nvPr/>
        </p:nvSpPr>
        <p:spPr>
          <a:xfrm>
            <a:off x="8053487" y="3863385"/>
            <a:ext cx="3524363" cy="830997"/>
          </a:xfrm>
          <a:prstGeom prst="rect">
            <a:avLst/>
          </a:prstGeom>
        </p:spPr>
        <p:txBody>
          <a:bodyPr wrap="none">
            <a:spAutoFit/>
          </a:bodyPr>
          <a:lstStyle>
            <a:defPPr>
              <a:defRPr lang="en-US"/>
            </a:defPPr>
            <a:lvl1pPr algn="ctr">
              <a:defRPr sz="2400"/>
            </a:lvl1pPr>
          </a:lstStyle>
          <a:p>
            <a:r>
              <a:rPr lang="en-US" altLang="ja-JP" dirty="0"/>
              <a:t>Liquids like water, drinks</a:t>
            </a:r>
          </a:p>
          <a:p>
            <a:r>
              <a:rPr lang="en-US" altLang="ja-JP" dirty="0"/>
              <a:t>Metal in the packag</a:t>
            </a:r>
            <a:r>
              <a:rPr lang="en-US" altLang="zh-CN" dirty="0"/>
              <a:t>e</a:t>
            </a:r>
          </a:p>
        </p:txBody>
      </p:sp>
      <p:sp>
        <p:nvSpPr>
          <p:cNvPr id="10" name="矩形 9">
            <a:extLst>
              <a:ext uri="{FF2B5EF4-FFF2-40B4-BE49-F238E27FC236}">
                <a16:creationId xmlns:a16="http://schemas.microsoft.com/office/drawing/2014/main" id="{0CC40D5D-7DEB-4A1A-ADBE-95D831E50971}"/>
              </a:ext>
            </a:extLst>
          </p:cNvPr>
          <p:cNvSpPr/>
          <p:nvPr/>
        </p:nvSpPr>
        <p:spPr>
          <a:xfrm>
            <a:off x="3262949" y="3007232"/>
            <a:ext cx="1580124" cy="2550482"/>
          </a:xfrm>
          <a:prstGeom prst="rect">
            <a:avLst/>
          </a:prstGeom>
          <a:ln w="76200" cap="rnd"/>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2400" dirty="0"/>
              <a:t>Object</a:t>
            </a:r>
            <a:endParaRPr lang="en-US" sz="2400" dirty="0"/>
          </a:p>
        </p:txBody>
      </p:sp>
      <p:pic>
        <p:nvPicPr>
          <p:cNvPr id="13" name="图片 12">
            <a:extLst>
              <a:ext uri="{FF2B5EF4-FFF2-40B4-BE49-F238E27FC236}">
                <a16:creationId xmlns:a16="http://schemas.microsoft.com/office/drawing/2014/main" id="{6CA0ADF5-17C1-45B9-AED6-856ED5CEB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0000" flipH="1">
            <a:off x="1914230" y="3814936"/>
            <a:ext cx="1117316" cy="1117316"/>
          </a:xfrm>
          <a:prstGeom prst="rect">
            <a:avLst/>
          </a:prstGeom>
        </p:spPr>
      </p:pic>
      <p:pic>
        <p:nvPicPr>
          <p:cNvPr id="16" name="图片 15">
            <a:extLst>
              <a:ext uri="{FF2B5EF4-FFF2-40B4-BE49-F238E27FC236}">
                <a16:creationId xmlns:a16="http://schemas.microsoft.com/office/drawing/2014/main" id="{C3DD9C6A-A456-445E-9314-05B0AC994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0000" flipH="1">
            <a:off x="5185281" y="4055236"/>
            <a:ext cx="447297" cy="447297"/>
          </a:xfrm>
          <a:prstGeom prst="rect">
            <a:avLst/>
          </a:prstGeom>
        </p:spPr>
      </p:pic>
      <p:pic>
        <p:nvPicPr>
          <p:cNvPr id="14" name="Picture 2" descr="RFID-tag,-general">
            <a:extLst>
              <a:ext uri="{FF2B5EF4-FFF2-40B4-BE49-F238E27FC236}">
                <a16:creationId xmlns:a16="http://schemas.microsoft.com/office/drawing/2014/main" id="{3CAC912E-A991-4CEE-9404-FB43947636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5256" r="4500" b="5744"/>
          <a:stretch/>
        </p:blipFill>
        <p:spPr bwMode="auto">
          <a:xfrm>
            <a:off x="5819605" y="3691919"/>
            <a:ext cx="1257350" cy="129369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圆角 17">
            <a:extLst>
              <a:ext uri="{FF2B5EF4-FFF2-40B4-BE49-F238E27FC236}">
                <a16:creationId xmlns:a16="http://schemas.microsoft.com/office/drawing/2014/main" id="{0C483BC0-DEDE-4EB1-BCFA-66CC62B3E96E}"/>
              </a:ext>
            </a:extLst>
          </p:cNvPr>
          <p:cNvSpPr/>
          <p:nvPr/>
        </p:nvSpPr>
        <p:spPr>
          <a:xfrm>
            <a:off x="1078015" y="3583533"/>
            <a:ext cx="353993" cy="1531900"/>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a:extLst>
              <a:ext uri="{FF2B5EF4-FFF2-40B4-BE49-F238E27FC236}">
                <a16:creationId xmlns:a16="http://schemas.microsoft.com/office/drawing/2014/main" id="{7383961B-1B41-41D8-8750-AD2143064209}"/>
              </a:ext>
            </a:extLst>
          </p:cNvPr>
          <p:cNvSpPr/>
          <p:nvPr/>
        </p:nvSpPr>
        <p:spPr>
          <a:xfrm>
            <a:off x="688273" y="5288234"/>
            <a:ext cx="1196161" cy="461665"/>
          </a:xfrm>
          <a:prstGeom prst="rect">
            <a:avLst/>
          </a:prstGeom>
        </p:spPr>
        <p:txBody>
          <a:bodyPr wrap="none">
            <a:spAutoFit/>
          </a:bodyPr>
          <a:lstStyle/>
          <a:p>
            <a:pPr algn="ctr"/>
            <a:r>
              <a:rPr lang="en-US" altLang="ja-JP" sz="2400" dirty="0"/>
              <a:t>Reader</a:t>
            </a:r>
            <a:endParaRPr lang="en-US" altLang="zh-CN" sz="2400" dirty="0"/>
          </a:p>
        </p:txBody>
      </p:sp>
    </p:spTree>
    <p:custDataLst>
      <p:tags r:id="rId1"/>
    </p:custDataLst>
    <p:extLst>
      <p:ext uri="{BB962C8B-B14F-4D97-AF65-F5344CB8AC3E}">
        <p14:creationId xmlns:p14="http://schemas.microsoft.com/office/powerpoint/2010/main" val="1484983104"/>
      </p:ext>
    </p:extLst>
  </p:cSld>
  <p:clrMapOvr>
    <a:masterClrMapping/>
  </p:clrMapOvr>
  <mc:AlternateContent xmlns:mc="http://schemas.openxmlformats.org/markup-compatibility/2006" xmlns:p14="http://schemas.microsoft.com/office/powerpoint/2010/main">
    <mc:Choice Requires="p14">
      <p:transition spd="slow" p14:dur="2000" advTm="25621"/>
    </mc:Choice>
    <mc:Fallback xmlns="">
      <p:transition spd="slow" advTm="25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repeatCount="500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repeatCount="500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10" grpId="0" animBg="1"/>
      <p:bldP spid="18" grpId="0" animBg="1"/>
      <p:bldP spid="20" grpId="0"/>
    </p:bldLst>
  </p:timing>
  <p:extLst>
    <p:ext uri="{E180D4A7-C9FB-4DFB-919C-405C955672EB}">
      <p14:showEvtLst xmlns:p14="http://schemas.microsoft.com/office/powerpoint/2010/main">
        <p14:playEvt time="136" objId="3"/>
        <p14:stopEvt time="25621"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7.3|5.5|7.5|10.1"/>
</p:tagLst>
</file>

<file path=ppt/tags/tag10.xml><?xml version="1.0" encoding="utf-8"?>
<p:tagLst xmlns:a="http://schemas.openxmlformats.org/drawingml/2006/main" xmlns:r="http://schemas.openxmlformats.org/officeDocument/2006/relationships" xmlns:p="http://schemas.openxmlformats.org/presentationml/2006/main">
  <p:tag name="TIMING" val="|18.9|11"/>
</p:tagLst>
</file>

<file path=ppt/tags/tag11.xml><?xml version="1.0" encoding="utf-8"?>
<p:tagLst xmlns:a="http://schemas.openxmlformats.org/drawingml/2006/main" xmlns:r="http://schemas.openxmlformats.org/officeDocument/2006/relationships" xmlns:p="http://schemas.openxmlformats.org/presentationml/2006/main">
  <p:tag name="TIMING" val="|14.1|1.1"/>
</p:tagLst>
</file>

<file path=ppt/tags/tag12.xml><?xml version="1.0" encoding="utf-8"?>
<p:tagLst xmlns:a="http://schemas.openxmlformats.org/drawingml/2006/main" xmlns:r="http://schemas.openxmlformats.org/officeDocument/2006/relationships" xmlns:p="http://schemas.openxmlformats.org/presentationml/2006/main">
  <p:tag name="TIMING" val="|12.9|5.7|8.3"/>
</p:tagLst>
</file>

<file path=ppt/tags/tag13.xml><?xml version="1.0" encoding="utf-8"?>
<p:tagLst xmlns:a="http://schemas.openxmlformats.org/drawingml/2006/main" xmlns:r="http://schemas.openxmlformats.org/officeDocument/2006/relationships" xmlns:p="http://schemas.openxmlformats.org/presentationml/2006/main">
  <p:tag name="TIMING" val="|8.5|17.4|7.8|5.4"/>
</p:tagLst>
</file>

<file path=ppt/tags/tag14.xml><?xml version="1.0" encoding="utf-8"?>
<p:tagLst xmlns:a="http://schemas.openxmlformats.org/drawingml/2006/main" xmlns:r="http://schemas.openxmlformats.org/officeDocument/2006/relationships" xmlns:p="http://schemas.openxmlformats.org/presentationml/2006/main">
  <p:tag name="TIMING" val="|13.3|9.7|7.9"/>
</p:tagLst>
</file>

<file path=ppt/tags/tag15.xml><?xml version="1.0" encoding="utf-8"?>
<p:tagLst xmlns:a="http://schemas.openxmlformats.org/drawingml/2006/main" xmlns:r="http://schemas.openxmlformats.org/officeDocument/2006/relationships" xmlns:p="http://schemas.openxmlformats.org/presentationml/2006/main">
  <p:tag name="TIMING" val="|14.1|22.9|15.1"/>
</p:tagLst>
</file>

<file path=ppt/tags/tag16.xml><?xml version="1.0" encoding="utf-8"?>
<p:tagLst xmlns:a="http://schemas.openxmlformats.org/drawingml/2006/main" xmlns:r="http://schemas.openxmlformats.org/officeDocument/2006/relationships" xmlns:p="http://schemas.openxmlformats.org/presentationml/2006/main">
  <p:tag name="TIMING" val="|10.2|2.1|4.2|9"/>
</p:tagLst>
</file>

<file path=ppt/tags/tag17.xml><?xml version="1.0" encoding="utf-8"?>
<p:tagLst xmlns:a="http://schemas.openxmlformats.org/drawingml/2006/main" xmlns:r="http://schemas.openxmlformats.org/officeDocument/2006/relationships" xmlns:p="http://schemas.openxmlformats.org/presentationml/2006/main">
  <p:tag name="TIMING" val="|12.1|7.3|13.5|2.7"/>
</p:tagLst>
</file>

<file path=ppt/tags/tag18.xml><?xml version="1.0" encoding="utf-8"?>
<p:tagLst xmlns:a="http://schemas.openxmlformats.org/drawingml/2006/main" xmlns:r="http://schemas.openxmlformats.org/officeDocument/2006/relationships" xmlns:p="http://schemas.openxmlformats.org/presentationml/2006/main">
  <p:tag name="TIMING" val="|14.7|12.6"/>
</p:tagLst>
</file>

<file path=ppt/tags/tag19.xml><?xml version="1.0" encoding="utf-8"?>
<p:tagLst xmlns:a="http://schemas.openxmlformats.org/drawingml/2006/main" xmlns:r="http://schemas.openxmlformats.org/officeDocument/2006/relationships" xmlns:p="http://schemas.openxmlformats.org/presentationml/2006/main">
  <p:tag name="TIMING" val="|5.3|3.3|9.5|9.9"/>
</p:tagLst>
</file>

<file path=ppt/tags/tag2.xml><?xml version="1.0" encoding="utf-8"?>
<p:tagLst xmlns:a="http://schemas.openxmlformats.org/drawingml/2006/main" xmlns:r="http://schemas.openxmlformats.org/officeDocument/2006/relationships" xmlns:p="http://schemas.openxmlformats.org/presentationml/2006/main">
  <p:tag name="TIMING" val="|5.6|17.4|7.4"/>
</p:tagLst>
</file>

<file path=ppt/tags/tag20.xml><?xml version="1.0" encoding="utf-8"?>
<p:tagLst xmlns:a="http://schemas.openxmlformats.org/drawingml/2006/main" xmlns:r="http://schemas.openxmlformats.org/officeDocument/2006/relationships" xmlns:p="http://schemas.openxmlformats.org/presentationml/2006/main">
  <p:tag name="TIMING" val="|14.7|5.6"/>
</p:tagLst>
</file>

<file path=ppt/tags/tag21.xml><?xml version="1.0" encoding="utf-8"?>
<p:tagLst xmlns:a="http://schemas.openxmlformats.org/drawingml/2006/main" xmlns:r="http://schemas.openxmlformats.org/officeDocument/2006/relationships" xmlns:p="http://schemas.openxmlformats.org/presentationml/2006/main">
  <p:tag name="TIMING" val="|6|4.1|14.9"/>
</p:tagLst>
</file>

<file path=ppt/tags/tag22.xml><?xml version="1.0" encoding="utf-8"?>
<p:tagLst xmlns:a="http://schemas.openxmlformats.org/drawingml/2006/main" xmlns:r="http://schemas.openxmlformats.org/officeDocument/2006/relationships" xmlns:p="http://schemas.openxmlformats.org/presentationml/2006/main">
  <p:tag name="TIMING" val="|27"/>
</p:tagLst>
</file>

<file path=ppt/tags/tag23.xml><?xml version="1.0" encoding="utf-8"?>
<p:tagLst xmlns:a="http://schemas.openxmlformats.org/drawingml/2006/main" xmlns:r="http://schemas.openxmlformats.org/officeDocument/2006/relationships" xmlns:p="http://schemas.openxmlformats.org/presentationml/2006/main">
  <p:tag name="TIMING" val="|5.1|7.1|3.8|14.9|11.4|11.2"/>
</p:tagLst>
</file>

<file path=ppt/tags/tag24.xml><?xml version="1.0" encoding="utf-8"?>
<p:tagLst xmlns:a="http://schemas.openxmlformats.org/drawingml/2006/main" xmlns:r="http://schemas.openxmlformats.org/officeDocument/2006/relationships" xmlns:p="http://schemas.openxmlformats.org/presentationml/2006/main">
  <p:tag name="TIMING" val="|13.4|8.3|13.6|9.1"/>
</p:tagLst>
</file>

<file path=ppt/tags/tag25.xml><?xml version="1.0" encoding="utf-8"?>
<p:tagLst xmlns:a="http://schemas.openxmlformats.org/drawingml/2006/main" xmlns:r="http://schemas.openxmlformats.org/officeDocument/2006/relationships" xmlns:p="http://schemas.openxmlformats.org/presentationml/2006/main">
  <p:tag name="TIMING" val="|7.9|6.4|17.1"/>
</p:tagLst>
</file>

<file path=ppt/tags/tag26.xml><?xml version="1.0" encoding="utf-8"?>
<p:tagLst xmlns:a="http://schemas.openxmlformats.org/drawingml/2006/main" xmlns:r="http://schemas.openxmlformats.org/officeDocument/2006/relationships" xmlns:p="http://schemas.openxmlformats.org/presentationml/2006/main">
  <p:tag name="TIMING" val="|6.9|5.6|8.8|12.4|14.4|13.9"/>
</p:tagLst>
</file>

<file path=ppt/tags/tag3.xml><?xml version="1.0" encoding="utf-8"?>
<p:tagLst xmlns:a="http://schemas.openxmlformats.org/drawingml/2006/main" xmlns:r="http://schemas.openxmlformats.org/officeDocument/2006/relationships" xmlns:p="http://schemas.openxmlformats.org/presentationml/2006/main">
  <p:tag name="TIMING" val="|8"/>
</p:tagLst>
</file>

<file path=ppt/tags/tag4.xml><?xml version="1.0" encoding="utf-8"?>
<p:tagLst xmlns:a="http://schemas.openxmlformats.org/drawingml/2006/main" xmlns:r="http://schemas.openxmlformats.org/officeDocument/2006/relationships" xmlns:p="http://schemas.openxmlformats.org/presentationml/2006/main">
  <p:tag name="TIMING" val="|4.9|9.5|3.8|2.2|7.4"/>
</p:tagLst>
</file>

<file path=ppt/tags/tag5.xml><?xml version="1.0" encoding="utf-8"?>
<p:tagLst xmlns:a="http://schemas.openxmlformats.org/drawingml/2006/main" xmlns:r="http://schemas.openxmlformats.org/officeDocument/2006/relationships" xmlns:p="http://schemas.openxmlformats.org/presentationml/2006/main">
  <p:tag name="TIMING" val="|8|6.7|2.2"/>
</p:tagLst>
</file>

<file path=ppt/tags/tag6.xml><?xml version="1.0" encoding="utf-8"?>
<p:tagLst xmlns:a="http://schemas.openxmlformats.org/drawingml/2006/main" xmlns:r="http://schemas.openxmlformats.org/officeDocument/2006/relationships" xmlns:p="http://schemas.openxmlformats.org/presentationml/2006/main">
  <p:tag name="TIMING" val="|15.7|7.7|11.5|8.9|7.7|5|4.4|5.3"/>
</p:tagLst>
</file>

<file path=ppt/tags/tag7.xml><?xml version="1.0" encoding="utf-8"?>
<p:tagLst xmlns:a="http://schemas.openxmlformats.org/drawingml/2006/main" xmlns:r="http://schemas.openxmlformats.org/officeDocument/2006/relationships" xmlns:p="http://schemas.openxmlformats.org/presentationml/2006/main">
  <p:tag name="TIMING" val="|13.8|1.1|2.7"/>
</p:tagLst>
</file>

<file path=ppt/tags/tag8.xml><?xml version="1.0" encoding="utf-8"?>
<p:tagLst xmlns:a="http://schemas.openxmlformats.org/drawingml/2006/main" xmlns:r="http://schemas.openxmlformats.org/officeDocument/2006/relationships" xmlns:p="http://schemas.openxmlformats.org/presentationml/2006/main">
  <p:tag name="TIMING" val="|10.4|4.3|5.1"/>
</p:tagLst>
</file>

<file path=ppt/tags/tag9.xml><?xml version="1.0" encoding="utf-8"?>
<p:tagLst xmlns:a="http://schemas.openxmlformats.org/drawingml/2006/main" xmlns:r="http://schemas.openxmlformats.org/officeDocument/2006/relationships" xmlns:p="http://schemas.openxmlformats.org/presentationml/2006/main">
  <p:tag name="TIMING" val="|15.5|7.5|1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oboto">
      <a:majorFont>
        <a:latin typeface="Roboto"/>
        <a:ea typeface="宋体"/>
        <a:cs typeface=""/>
      </a:majorFont>
      <a:minorFont>
        <a:latin typeface="Roboto"/>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26796</TotalTime>
  <Words>4661</Words>
  <Application>Microsoft Office PowerPoint</Application>
  <PresentationFormat>宽屏</PresentationFormat>
  <Paragraphs>764</Paragraphs>
  <Slides>32</Slides>
  <Notes>32</Notes>
  <HiddenSlides>0</HiddenSlides>
  <MMClips>4</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32</vt:i4>
      </vt:variant>
    </vt:vector>
  </HeadingPairs>
  <TitlesOfParts>
    <vt:vector size="40" baseType="lpstr">
      <vt:lpstr>Roboto</vt:lpstr>
      <vt:lpstr>Arial</vt:lpstr>
      <vt:lpstr>Arial Black</vt:lpstr>
      <vt:lpstr>Calibri</vt:lpstr>
      <vt:lpstr>Cambria Math</vt:lpstr>
      <vt:lpstr>Tahoma</vt:lpstr>
      <vt:lpstr>Office Theme</vt:lpstr>
      <vt:lpstr>Office 主题</vt:lpstr>
      <vt:lpstr>NFC+: Breaking NFC Networking Limits</vt:lpstr>
      <vt:lpstr>Transforming e-commerce into  online-to-offline (O2O) commerce</vt:lpstr>
      <vt:lpstr>O2O commerce is booming</vt:lpstr>
      <vt:lpstr>PowerPoint 演示文稿</vt:lpstr>
      <vt:lpstr> Logistics Network Example: Cainiao</vt:lpstr>
      <vt:lpstr>PowerPoint 演示文稿</vt:lpstr>
      <vt:lpstr>UHF RFID</vt:lpstr>
      <vt:lpstr>Accuracy and cost</vt:lpstr>
      <vt:lpstr>Miss reading tags</vt:lpstr>
      <vt:lpstr>Cross reading tags</vt:lpstr>
      <vt:lpstr>PowerPoint 演示文稿</vt:lpstr>
      <vt:lpstr>Properties and Frequency</vt:lpstr>
      <vt:lpstr>Magnetic: Impact of material</vt:lpstr>
      <vt:lpstr>Magnetic: Impact of environment</vt:lpstr>
      <vt:lpstr>PowerPoint 演示文稿</vt:lpstr>
      <vt:lpstr>Issues: Range and orientation</vt:lpstr>
      <vt:lpstr>PowerPoint 演示文稿</vt:lpstr>
      <vt:lpstr>NFC system: coupling effect</vt:lpstr>
      <vt:lpstr>Design principle</vt:lpstr>
      <vt:lpstr>Analyzing procedure</vt:lpstr>
      <vt:lpstr>Tech 1: range -- resonance engineering</vt:lpstr>
      <vt:lpstr>RX suffers</vt:lpstr>
      <vt:lpstr>TX/RX separation</vt:lpstr>
      <vt:lpstr>Tech 2 : orientation -- multiple coils</vt:lpstr>
      <vt:lpstr>NFC+ magnetic beamforming</vt:lpstr>
      <vt:lpstr>Tech 3 Self-interference cancellation</vt:lpstr>
      <vt:lpstr>Implementation</vt:lpstr>
      <vt:lpstr>Range evaluation</vt:lpstr>
      <vt:lpstr>Orientation evaluation</vt:lpstr>
      <vt:lpstr>Case study demo</vt:lpstr>
      <vt:lpstr>Case study result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Renjie Zhao</dc:creator>
  <cp:lastModifiedBy>人杰 赵</cp:lastModifiedBy>
  <cp:revision>7899</cp:revision>
  <cp:lastPrinted>2019-08-10T10:45:24Z</cp:lastPrinted>
  <dcterms:created xsi:type="dcterms:W3CDTF">2019-05-15T03:36:47Z</dcterms:created>
  <dcterms:modified xsi:type="dcterms:W3CDTF">2020-10-11T03:20:16Z</dcterms:modified>
</cp:coreProperties>
</file>